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370" y="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23.png"/><Relationship Id="rId4" Type="http://schemas.openxmlformats.org/officeDocument/2006/relationships/image" Target="../media/image97.png"/><Relationship Id="rId9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02.png"/><Relationship Id="rId7" Type="http://schemas.openxmlformats.org/officeDocument/2006/relationships/image" Target="../media/image35.png"/><Relationship Id="rId12" Type="http://schemas.openxmlformats.org/officeDocument/2006/relationships/image" Target="../media/image10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8.png"/><Relationship Id="rId5" Type="http://schemas.openxmlformats.org/officeDocument/2006/relationships/image" Target="../media/image103.png"/><Relationship Id="rId10" Type="http://schemas.openxmlformats.org/officeDocument/2006/relationships/image" Target="../media/image107.png"/><Relationship Id="rId4" Type="http://schemas.openxmlformats.org/officeDocument/2006/relationships/image" Target="../media/image23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04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23.png"/><Relationship Id="rId7" Type="http://schemas.openxmlformats.org/officeDocument/2006/relationships/image" Target="../media/image12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25.png"/><Relationship Id="rId5" Type="http://schemas.openxmlformats.org/officeDocument/2006/relationships/image" Target="../media/image104.png"/><Relationship Id="rId10" Type="http://schemas.openxmlformats.org/officeDocument/2006/relationships/image" Target="../media/image124.png"/><Relationship Id="rId4" Type="http://schemas.openxmlformats.org/officeDocument/2006/relationships/image" Target="../media/image103.png"/><Relationship Id="rId9" Type="http://schemas.openxmlformats.org/officeDocument/2006/relationships/image" Target="../media/image1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23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30.png"/><Relationship Id="rId5" Type="http://schemas.openxmlformats.org/officeDocument/2006/relationships/image" Target="../media/image104.png"/><Relationship Id="rId10" Type="http://schemas.openxmlformats.org/officeDocument/2006/relationships/image" Target="../media/image129.png"/><Relationship Id="rId4" Type="http://schemas.openxmlformats.org/officeDocument/2006/relationships/image" Target="../media/image103.png"/><Relationship Id="rId9" Type="http://schemas.openxmlformats.org/officeDocument/2006/relationships/image" Target="../media/image1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23.png"/><Relationship Id="rId7" Type="http://schemas.openxmlformats.org/officeDocument/2006/relationships/image" Target="../media/image13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04.png"/><Relationship Id="rId10" Type="http://schemas.openxmlformats.org/officeDocument/2006/relationships/image" Target="../media/image135.png"/><Relationship Id="rId4" Type="http://schemas.openxmlformats.org/officeDocument/2006/relationships/image" Target="../media/image103.png"/><Relationship Id="rId9" Type="http://schemas.openxmlformats.org/officeDocument/2006/relationships/image" Target="../media/image1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11.png"/><Relationship Id="rId3" Type="http://schemas.openxmlformats.org/officeDocument/2006/relationships/image" Target="../media/image23.png"/><Relationship Id="rId7" Type="http://schemas.openxmlformats.org/officeDocument/2006/relationships/image" Target="../media/image137.png"/><Relationship Id="rId12" Type="http://schemas.openxmlformats.org/officeDocument/2006/relationships/image" Target="../media/image14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09.png"/><Relationship Id="rId5" Type="http://schemas.openxmlformats.org/officeDocument/2006/relationships/image" Target="../media/image136.png"/><Relationship Id="rId10" Type="http://schemas.openxmlformats.org/officeDocument/2006/relationships/image" Target="../media/image108.png"/><Relationship Id="rId4" Type="http://schemas.openxmlformats.org/officeDocument/2006/relationships/image" Target="../media/image103.png"/><Relationship Id="rId9" Type="http://schemas.openxmlformats.org/officeDocument/2006/relationships/image" Target="../media/image139.png"/><Relationship Id="rId14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44.png"/><Relationship Id="rId3" Type="http://schemas.openxmlformats.org/officeDocument/2006/relationships/image" Target="../media/image23.png"/><Relationship Id="rId7" Type="http://schemas.openxmlformats.org/officeDocument/2006/relationships/image" Target="../media/image141.png"/><Relationship Id="rId12" Type="http://schemas.openxmlformats.org/officeDocument/2006/relationships/image" Target="../media/image14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16.png"/><Relationship Id="rId5" Type="http://schemas.openxmlformats.org/officeDocument/2006/relationships/image" Target="../media/image136.png"/><Relationship Id="rId15" Type="http://schemas.openxmlformats.org/officeDocument/2006/relationships/image" Target="../media/image146.png"/><Relationship Id="rId10" Type="http://schemas.openxmlformats.org/officeDocument/2006/relationships/image" Target="../media/image115.png"/><Relationship Id="rId4" Type="http://schemas.openxmlformats.org/officeDocument/2006/relationships/image" Target="../media/image103.png"/><Relationship Id="rId9" Type="http://schemas.openxmlformats.org/officeDocument/2006/relationships/image" Target="../media/image142.png"/><Relationship Id="rId14" Type="http://schemas.openxmlformats.org/officeDocument/2006/relationships/image" Target="../media/image1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23.png"/><Relationship Id="rId7" Type="http://schemas.openxmlformats.org/officeDocument/2006/relationships/image" Target="../media/image14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51.png"/><Relationship Id="rId5" Type="http://schemas.openxmlformats.org/officeDocument/2006/relationships/image" Target="../media/image136.png"/><Relationship Id="rId10" Type="http://schemas.openxmlformats.org/officeDocument/2006/relationships/image" Target="../media/image150.png"/><Relationship Id="rId4" Type="http://schemas.openxmlformats.org/officeDocument/2006/relationships/image" Target="../media/image103.png"/><Relationship Id="rId9" Type="http://schemas.openxmlformats.org/officeDocument/2006/relationships/image" Target="../media/image1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23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56.png"/><Relationship Id="rId5" Type="http://schemas.openxmlformats.org/officeDocument/2006/relationships/image" Target="../media/image136.png"/><Relationship Id="rId10" Type="http://schemas.openxmlformats.org/officeDocument/2006/relationships/image" Target="../media/image155.png"/><Relationship Id="rId4" Type="http://schemas.openxmlformats.org/officeDocument/2006/relationships/image" Target="../media/image103.png"/><Relationship Id="rId9" Type="http://schemas.openxmlformats.org/officeDocument/2006/relationships/image" Target="../media/image1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23.png"/><Relationship Id="rId7" Type="http://schemas.openxmlformats.org/officeDocument/2006/relationships/image" Target="../media/image15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36.png"/><Relationship Id="rId10" Type="http://schemas.openxmlformats.org/officeDocument/2006/relationships/image" Target="../media/image161.png"/><Relationship Id="rId4" Type="http://schemas.openxmlformats.org/officeDocument/2006/relationships/image" Target="../media/image103.png"/><Relationship Id="rId9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05.png"/><Relationship Id="rId3" Type="http://schemas.openxmlformats.org/officeDocument/2006/relationships/image" Target="../media/image23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64.png"/><Relationship Id="rId5" Type="http://schemas.openxmlformats.org/officeDocument/2006/relationships/image" Target="../media/image162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6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44.png"/><Relationship Id="rId3" Type="http://schemas.openxmlformats.org/officeDocument/2006/relationships/image" Target="../media/image23.png"/><Relationship Id="rId7" Type="http://schemas.openxmlformats.org/officeDocument/2006/relationships/image" Target="../media/image141.png"/><Relationship Id="rId12" Type="http://schemas.openxmlformats.org/officeDocument/2006/relationships/image" Target="../media/image16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16.png"/><Relationship Id="rId5" Type="http://schemas.openxmlformats.org/officeDocument/2006/relationships/image" Target="../media/image162.png"/><Relationship Id="rId10" Type="http://schemas.openxmlformats.org/officeDocument/2006/relationships/image" Target="../media/image115.png"/><Relationship Id="rId4" Type="http://schemas.openxmlformats.org/officeDocument/2006/relationships/image" Target="../media/image103.png"/><Relationship Id="rId9" Type="http://schemas.openxmlformats.org/officeDocument/2006/relationships/image" Target="../media/image166.png"/><Relationship Id="rId14" Type="http://schemas.openxmlformats.org/officeDocument/2006/relationships/image" Target="../media/image1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23.png"/><Relationship Id="rId7" Type="http://schemas.openxmlformats.org/officeDocument/2006/relationships/image" Target="../media/image14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72.png"/><Relationship Id="rId5" Type="http://schemas.openxmlformats.org/officeDocument/2006/relationships/image" Target="../media/image162.png"/><Relationship Id="rId10" Type="http://schemas.openxmlformats.org/officeDocument/2006/relationships/image" Target="../media/image171.png"/><Relationship Id="rId4" Type="http://schemas.openxmlformats.org/officeDocument/2006/relationships/image" Target="../media/image103.png"/><Relationship Id="rId9" Type="http://schemas.openxmlformats.org/officeDocument/2006/relationships/image" Target="../media/image1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23.png"/><Relationship Id="rId7" Type="http://schemas.openxmlformats.org/officeDocument/2006/relationships/image" Target="../media/image152.png"/><Relationship Id="rId12" Type="http://schemas.openxmlformats.org/officeDocument/2006/relationships/image" Target="../media/image17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76.png"/><Relationship Id="rId5" Type="http://schemas.openxmlformats.org/officeDocument/2006/relationships/image" Target="../media/image162.png"/><Relationship Id="rId10" Type="http://schemas.openxmlformats.org/officeDocument/2006/relationships/image" Target="../media/image175.png"/><Relationship Id="rId4" Type="http://schemas.openxmlformats.org/officeDocument/2006/relationships/image" Target="../media/image103.png"/><Relationship Id="rId9" Type="http://schemas.openxmlformats.org/officeDocument/2006/relationships/image" Target="../media/image1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23.png"/><Relationship Id="rId7" Type="http://schemas.openxmlformats.org/officeDocument/2006/relationships/image" Target="../media/image15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62.png"/><Relationship Id="rId10" Type="http://schemas.openxmlformats.org/officeDocument/2006/relationships/image" Target="../media/image180.png"/><Relationship Id="rId4" Type="http://schemas.openxmlformats.org/officeDocument/2006/relationships/image" Target="../media/image103.png"/><Relationship Id="rId9" Type="http://schemas.openxmlformats.org/officeDocument/2006/relationships/image" Target="../media/image17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14.png"/><Relationship Id="rId18" Type="http://schemas.openxmlformats.org/officeDocument/2006/relationships/image" Target="../media/image84.png"/><Relationship Id="rId3" Type="http://schemas.openxmlformats.org/officeDocument/2006/relationships/image" Target="../media/image182.png"/><Relationship Id="rId7" Type="http://schemas.openxmlformats.org/officeDocument/2006/relationships/image" Target="../media/image183.png"/><Relationship Id="rId12" Type="http://schemas.openxmlformats.org/officeDocument/2006/relationships/image" Target="../media/image13.png"/><Relationship Id="rId17" Type="http://schemas.openxmlformats.org/officeDocument/2006/relationships/image" Target="../media/image83.png"/><Relationship Id="rId2" Type="http://schemas.openxmlformats.org/officeDocument/2006/relationships/image" Target="../media/image181.png"/><Relationship Id="rId16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79.png"/><Relationship Id="rId5" Type="http://schemas.openxmlformats.org/officeDocument/2006/relationships/image" Target="../media/image74.png"/><Relationship Id="rId15" Type="http://schemas.openxmlformats.org/officeDocument/2006/relationships/image" Target="../media/image82.png"/><Relationship Id="rId10" Type="http://schemas.openxmlformats.org/officeDocument/2006/relationships/image" Target="../media/image78.png"/><Relationship Id="rId4" Type="http://schemas.openxmlformats.org/officeDocument/2006/relationships/image" Target="../media/image6.png"/><Relationship Id="rId9" Type="http://schemas.openxmlformats.org/officeDocument/2006/relationships/image" Target="../media/image77.png"/><Relationship Id="rId1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23.png"/><Relationship Id="rId7" Type="http://schemas.openxmlformats.org/officeDocument/2006/relationships/image" Target="../media/image188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10" Type="http://schemas.openxmlformats.org/officeDocument/2006/relationships/image" Target="../media/image190.png"/><Relationship Id="rId4" Type="http://schemas.openxmlformats.org/officeDocument/2006/relationships/image" Target="../media/image35.png"/><Relationship Id="rId9" Type="http://schemas.openxmlformats.org/officeDocument/2006/relationships/image" Target="../media/image18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3" Type="http://schemas.openxmlformats.org/officeDocument/2006/relationships/image" Target="../media/image23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96.png"/><Relationship Id="rId5" Type="http://schemas.openxmlformats.org/officeDocument/2006/relationships/image" Target="../media/image191.png"/><Relationship Id="rId10" Type="http://schemas.openxmlformats.org/officeDocument/2006/relationships/image" Target="../media/image195.png"/><Relationship Id="rId4" Type="http://schemas.openxmlformats.org/officeDocument/2006/relationships/image" Target="../media/image103.png"/><Relationship Id="rId9" Type="http://schemas.openxmlformats.org/officeDocument/2006/relationships/image" Target="../media/image19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3.png"/><Relationship Id="rId7" Type="http://schemas.openxmlformats.org/officeDocument/2006/relationships/image" Target="../media/image20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99.png"/><Relationship Id="rId10" Type="http://schemas.openxmlformats.org/officeDocument/2006/relationships/image" Target="../media/image203.png"/><Relationship Id="rId4" Type="http://schemas.openxmlformats.org/officeDocument/2006/relationships/image" Target="../media/image103.png"/><Relationship Id="rId9" Type="http://schemas.openxmlformats.org/officeDocument/2006/relationships/image" Target="../media/image2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207.png"/><Relationship Id="rId3" Type="http://schemas.openxmlformats.org/officeDocument/2006/relationships/image" Target="../media/image23.png"/><Relationship Id="rId7" Type="http://schemas.openxmlformats.org/officeDocument/2006/relationships/image" Target="../media/image192.png"/><Relationship Id="rId12" Type="http://schemas.openxmlformats.org/officeDocument/2006/relationships/image" Target="../media/image20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05.png"/><Relationship Id="rId5" Type="http://schemas.openxmlformats.org/officeDocument/2006/relationships/image" Target="../media/image204.png"/><Relationship Id="rId10" Type="http://schemas.openxmlformats.org/officeDocument/2006/relationships/image" Target="../media/image195.png"/><Relationship Id="rId4" Type="http://schemas.openxmlformats.org/officeDocument/2006/relationships/image" Target="../media/image103.png"/><Relationship Id="rId9" Type="http://schemas.openxmlformats.org/officeDocument/2006/relationships/image" Target="../media/image19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3.png"/><Relationship Id="rId7" Type="http://schemas.openxmlformats.org/officeDocument/2006/relationships/image" Target="../media/image209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08.png"/><Relationship Id="rId10" Type="http://schemas.openxmlformats.org/officeDocument/2006/relationships/image" Target="../media/image212.png"/><Relationship Id="rId4" Type="http://schemas.openxmlformats.org/officeDocument/2006/relationships/image" Target="../media/image103.png"/><Relationship Id="rId9" Type="http://schemas.openxmlformats.org/officeDocument/2006/relationships/image" Target="../media/image2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216.png"/><Relationship Id="rId3" Type="http://schemas.openxmlformats.org/officeDocument/2006/relationships/image" Target="../media/image23.png"/><Relationship Id="rId7" Type="http://schemas.openxmlformats.org/officeDocument/2006/relationships/image" Target="../media/image192.png"/><Relationship Id="rId12" Type="http://schemas.openxmlformats.org/officeDocument/2006/relationships/image" Target="../media/image215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14.png"/><Relationship Id="rId5" Type="http://schemas.openxmlformats.org/officeDocument/2006/relationships/image" Target="../media/image213.png"/><Relationship Id="rId10" Type="http://schemas.openxmlformats.org/officeDocument/2006/relationships/image" Target="../media/image195.png"/><Relationship Id="rId4" Type="http://schemas.openxmlformats.org/officeDocument/2006/relationships/image" Target="../media/image103.png"/><Relationship Id="rId9" Type="http://schemas.openxmlformats.org/officeDocument/2006/relationships/image" Target="../media/image19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221.png"/><Relationship Id="rId3" Type="http://schemas.openxmlformats.org/officeDocument/2006/relationships/image" Target="../media/image23.png"/><Relationship Id="rId7" Type="http://schemas.openxmlformats.org/officeDocument/2006/relationships/image" Target="../media/image85.png"/><Relationship Id="rId12" Type="http://schemas.openxmlformats.org/officeDocument/2006/relationships/image" Target="../media/image22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19.png"/><Relationship Id="rId5" Type="http://schemas.openxmlformats.org/officeDocument/2006/relationships/image" Target="../media/image217.png"/><Relationship Id="rId10" Type="http://schemas.openxmlformats.org/officeDocument/2006/relationships/image" Target="../media/image218.png"/><Relationship Id="rId4" Type="http://schemas.openxmlformats.org/officeDocument/2006/relationships/image" Target="../media/image103.png"/><Relationship Id="rId9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3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22.png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35.png"/><Relationship Id="rId3" Type="http://schemas.openxmlformats.org/officeDocument/2006/relationships/image" Target="../media/image23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5" Type="http://schemas.openxmlformats.org/officeDocument/2006/relationships/image" Target="../media/image233.png"/><Relationship Id="rId10" Type="http://schemas.openxmlformats.org/officeDocument/2006/relationships/image" Target="../media/image229.png"/><Relationship Id="rId4" Type="http://schemas.openxmlformats.org/officeDocument/2006/relationships/image" Target="../media/image103.png"/><Relationship Id="rId9" Type="http://schemas.openxmlformats.org/officeDocument/2006/relationships/image" Target="../media/image228.png"/><Relationship Id="rId14" Type="http://schemas.openxmlformats.org/officeDocument/2006/relationships/image" Target="../media/image23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241.png"/><Relationship Id="rId3" Type="http://schemas.openxmlformats.org/officeDocument/2006/relationships/image" Target="../media/image23.png"/><Relationship Id="rId7" Type="http://schemas.openxmlformats.org/officeDocument/2006/relationships/image" Target="../media/image236.png"/><Relationship Id="rId12" Type="http://schemas.openxmlformats.org/officeDocument/2006/relationships/image" Target="../media/image240.png"/><Relationship Id="rId2" Type="http://schemas.openxmlformats.org/officeDocument/2006/relationships/image" Target="../media/image185.png"/><Relationship Id="rId16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11" Type="http://schemas.openxmlformats.org/officeDocument/2006/relationships/image" Target="../media/image239.png"/><Relationship Id="rId5" Type="http://schemas.openxmlformats.org/officeDocument/2006/relationships/image" Target="../media/image234.png"/><Relationship Id="rId15" Type="http://schemas.openxmlformats.org/officeDocument/2006/relationships/image" Target="../media/image224.png"/><Relationship Id="rId10" Type="http://schemas.openxmlformats.org/officeDocument/2006/relationships/image" Target="../media/image228.png"/><Relationship Id="rId4" Type="http://schemas.openxmlformats.org/officeDocument/2006/relationships/image" Target="../media/image35.png"/><Relationship Id="rId9" Type="http://schemas.openxmlformats.org/officeDocument/2006/relationships/image" Target="../media/image238.png"/><Relationship Id="rId14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9.png"/><Relationship Id="rId18" Type="http://schemas.openxmlformats.org/officeDocument/2006/relationships/image" Target="../media/image254.png"/><Relationship Id="rId3" Type="http://schemas.openxmlformats.org/officeDocument/2006/relationships/image" Target="../media/image23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17" Type="http://schemas.openxmlformats.org/officeDocument/2006/relationships/image" Target="../media/image253.png"/><Relationship Id="rId2" Type="http://schemas.openxmlformats.org/officeDocument/2006/relationships/image" Target="../media/image185.png"/><Relationship Id="rId16" Type="http://schemas.openxmlformats.org/officeDocument/2006/relationships/image" Target="../media/image252.png"/><Relationship Id="rId20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47.png"/><Relationship Id="rId5" Type="http://schemas.openxmlformats.org/officeDocument/2006/relationships/image" Target="../media/image224.png"/><Relationship Id="rId15" Type="http://schemas.openxmlformats.org/officeDocument/2006/relationships/image" Target="../media/image251.png"/><Relationship Id="rId10" Type="http://schemas.openxmlformats.org/officeDocument/2006/relationships/image" Target="../media/image246.png"/><Relationship Id="rId19" Type="http://schemas.openxmlformats.org/officeDocument/2006/relationships/image" Target="../media/image255.png"/><Relationship Id="rId4" Type="http://schemas.openxmlformats.org/officeDocument/2006/relationships/image" Target="../media/image103.png"/><Relationship Id="rId9" Type="http://schemas.openxmlformats.org/officeDocument/2006/relationships/image" Target="../media/image245.png"/><Relationship Id="rId14" Type="http://schemas.openxmlformats.org/officeDocument/2006/relationships/image" Target="../media/image2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2.png"/><Relationship Id="rId3" Type="http://schemas.openxmlformats.org/officeDocument/2006/relationships/image" Target="../media/image23.png"/><Relationship Id="rId7" Type="http://schemas.openxmlformats.org/officeDocument/2006/relationships/image" Target="../media/image257.png"/><Relationship Id="rId12" Type="http://schemas.openxmlformats.org/officeDocument/2006/relationships/image" Target="../media/image261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60.png"/><Relationship Id="rId5" Type="http://schemas.openxmlformats.org/officeDocument/2006/relationships/image" Target="../media/image224.png"/><Relationship Id="rId15" Type="http://schemas.openxmlformats.org/officeDocument/2006/relationships/image" Target="../media/image264.png"/><Relationship Id="rId10" Type="http://schemas.openxmlformats.org/officeDocument/2006/relationships/image" Target="../media/image228.png"/><Relationship Id="rId4" Type="http://schemas.openxmlformats.org/officeDocument/2006/relationships/image" Target="../media/image103.png"/><Relationship Id="rId9" Type="http://schemas.openxmlformats.org/officeDocument/2006/relationships/image" Target="../media/image259.png"/><Relationship Id="rId14" Type="http://schemas.openxmlformats.org/officeDocument/2006/relationships/image" Target="../media/image26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62.png"/><Relationship Id="rId3" Type="http://schemas.openxmlformats.org/officeDocument/2006/relationships/image" Target="../media/image23.png"/><Relationship Id="rId7" Type="http://schemas.openxmlformats.org/officeDocument/2006/relationships/image" Target="../media/image265.png"/><Relationship Id="rId12" Type="http://schemas.openxmlformats.org/officeDocument/2006/relationships/image" Target="../media/image261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68.png"/><Relationship Id="rId5" Type="http://schemas.openxmlformats.org/officeDocument/2006/relationships/image" Target="../media/image224.png"/><Relationship Id="rId15" Type="http://schemas.openxmlformats.org/officeDocument/2006/relationships/image" Target="../media/image270.png"/><Relationship Id="rId10" Type="http://schemas.openxmlformats.org/officeDocument/2006/relationships/image" Target="../media/image228.png"/><Relationship Id="rId4" Type="http://schemas.openxmlformats.org/officeDocument/2006/relationships/image" Target="../media/image103.png"/><Relationship Id="rId9" Type="http://schemas.openxmlformats.org/officeDocument/2006/relationships/image" Target="../media/image267.png"/><Relationship Id="rId14" Type="http://schemas.openxmlformats.org/officeDocument/2006/relationships/image" Target="../media/image26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22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62.png"/><Relationship Id="rId3" Type="http://schemas.openxmlformats.org/officeDocument/2006/relationships/image" Target="../media/image23.png"/><Relationship Id="rId7" Type="http://schemas.openxmlformats.org/officeDocument/2006/relationships/image" Target="../media/image271.png"/><Relationship Id="rId12" Type="http://schemas.openxmlformats.org/officeDocument/2006/relationships/image" Target="../media/image261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74.png"/><Relationship Id="rId5" Type="http://schemas.openxmlformats.org/officeDocument/2006/relationships/image" Target="../media/image224.png"/><Relationship Id="rId15" Type="http://schemas.openxmlformats.org/officeDocument/2006/relationships/image" Target="../media/image275.png"/><Relationship Id="rId10" Type="http://schemas.openxmlformats.org/officeDocument/2006/relationships/image" Target="../media/image228.png"/><Relationship Id="rId4" Type="http://schemas.openxmlformats.org/officeDocument/2006/relationships/image" Target="../media/image103.png"/><Relationship Id="rId9" Type="http://schemas.openxmlformats.org/officeDocument/2006/relationships/image" Target="../media/image273.png"/><Relationship Id="rId14" Type="http://schemas.openxmlformats.org/officeDocument/2006/relationships/image" Target="../media/image26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77.png"/><Relationship Id="rId3" Type="http://schemas.openxmlformats.org/officeDocument/2006/relationships/image" Target="../media/image23.png"/><Relationship Id="rId7" Type="http://schemas.openxmlformats.org/officeDocument/2006/relationships/image" Target="../media/image276.png"/><Relationship Id="rId12" Type="http://schemas.openxmlformats.org/officeDocument/2006/relationships/image" Target="../media/image269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62.png"/><Relationship Id="rId5" Type="http://schemas.openxmlformats.org/officeDocument/2006/relationships/image" Target="../media/image224.png"/><Relationship Id="rId15" Type="http://schemas.openxmlformats.org/officeDocument/2006/relationships/image" Target="../media/image279.png"/><Relationship Id="rId10" Type="http://schemas.openxmlformats.org/officeDocument/2006/relationships/image" Target="../media/image261.png"/><Relationship Id="rId4" Type="http://schemas.openxmlformats.org/officeDocument/2006/relationships/image" Target="../media/image103.png"/><Relationship Id="rId9" Type="http://schemas.openxmlformats.org/officeDocument/2006/relationships/image" Target="../media/image274.png"/><Relationship Id="rId14" Type="http://schemas.openxmlformats.org/officeDocument/2006/relationships/image" Target="../media/image27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69.png"/><Relationship Id="rId3" Type="http://schemas.openxmlformats.org/officeDocument/2006/relationships/image" Target="../media/image23.png"/><Relationship Id="rId7" Type="http://schemas.openxmlformats.org/officeDocument/2006/relationships/image" Target="../media/image281.png"/><Relationship Id="rId12" Type="http://schemas.openxmlformats.org/officeDocument/2006/relationships/image" Target="../media/image283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62.png"/><Relationship Id="rId5" Type="http://schemas.openxmlformats.org/officeDocument/2006/relationships/image" Target="../media/image280.png"/><Relationship Id="rId15" Type="http://schemas.openxmlformats.org/officeDocument/2006/relationships/image" Target="../media/image285.png"/><Relationship Id="rId10" Type="http://schemas.openxmlformats.org/officeDocument/2006/relationships/image" Target="../media/image261.png"/><Relationship Id="rId4" Type="http://schemas.openxmlformats.org/officeDocument/2006/relationships/image" Target="../media/image103.png"/><Relationship Id="rId9" Type="http://schemas.openxmlformats.org/officeDocument/2006/relationships/image" Target="../media/image282.png"/><Relationship Id="rId14" Type="http://schemas.openxmlformats.org/officeDocument/2006/relationships/image" Target="../media/image28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3.png"/><Relationship Id="rId7" Type="http://schemas.openxmlformats.org/officeDocument/2006/relationships/image" Target="../media/image287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86.png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3.png"/><Relationship Id="rId7" Type="http://schemas.openxmlformats.org/officeDocument/2006/relationships/image" Target="../media/image290.png"/><Relationship Id="rId12" Type="http://schemas.openxmlformats.org/officeDocument/2006/relationships/image" Target="../media/image295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94.png"/><Relationship Id="rId5" Type="http://schemas.openxmlformats.org/officeDocument/2006/relationships/image" Target="../media/image289.png"/><Relationship Id="rId10" Type="http://schemas.openxmlformats.org/officeDocument/2006/relationships/image" Target="../media/image293.png"/><Relationship Id="rId4" Type="http://schemas.openxmlformats.org/officeDocument/2006/relationships/image" Target="../media/image103.png"/><Relationship Id="rId9" Type="http://schemas.openxmlformats.org/officeDocument/2006/relationships/image" Target="../media/image2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9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86.png"/><Relationship Id="rId4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98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97.png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0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99.png"/><Relationship Id="rId4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02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01.png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0.png"/><Relationship Id="rId18" Type="http://schemas.openxmlformats.org/officeDocument/2006/relationships/image" Target="../media/image84.png"/><Relationship Id="rId3" Type="http://schemas.openxmlformats.org/officeDocument/2006/relationships/image" Target="../media/image182.png"/><Relationship Id="rId7" Type="http://schemas.openxmlformats.org/officeDocument/2006/relationships/image" Target="../media/image183.png"/><Relationship Id="rId12" Type="http://schemas.openxmlformats.org/officeDocument/2006/relationships/image" Target="../media/image303.png"/><Relationship Id="rId17" Type="http://schemas.openxmlformats.org/officeDocument/2006/relationships/image" Target="../media/image184.png"/><Relationship Id="rId2" Type="http://schemas.openxmlformats.org/officeDocument/2006/relationships/image" Target="../media/image181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79.png"/><Relationship Id="rId5" Type="http://schemas.openxmlformats.org/officeDocument/2006/relationships/image" Target="../media/image74.png"/><Relationship Id="rId15" Type="http://schemas.openxmlformats.org/officeDocument/2006/relationships/image" Target="../media/image82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11.png"/><Relationship Id="rId1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2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22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06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05.png"/><Relationship Id="rId4" Type="http://schemas.openxmlformats.org/officeDocument/2006/relationships/image" Target="../media/image10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23.png"/><Relationship Id="rId7" Type="http://schemas.openxmlformats.org/officeDocument/2006/relationships/image" Target="../media/image307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05.png"/><Relationship Id="rId10" Type="http://schemas.openxmlformats.org/officeDocument/2006/relationships/image" Target="../media/image310.png"/><Relationship Id="rId4" Type="http://schemas.openxmlformats.org/officeDocument/2006/relationships/image" Target="../media/image103.png"/><Relationship Id="rId9" Type="http://schemas.openxmlformats.org/officeDocument/2006/relationships/image" Target="../media/image30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23.png"/><Relationship Id="rId7" Type="http://schemas.openxmlformats.org/officeDocument/2006/relationships/image" Target="../media/image311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05.png"/><Relationship Id="rId4" Type="http://schemas.openxmlformats.org/officeDocument/2006/relationships/image" Target="../media/image103.png"/><Relationship Id="rId9" Type="http://schemas.openxmlformats.org/officeDocument/2006/relationships/image" Target="../media/image31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23.png"/><Relationship Id="rId7" Type="http://schemas.openxmlformats.org/officeDocument/2006/relationships/image" Target="../media/image31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4.png"/><Relationship Id="rId5" Type="http://schemas.openxmlformats.org/officeDocument/2006/relationships/image" Target="../media/image35.png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23.png"/><Relationship Id="rId7" Type="http://schemas.openxmlformats.org/officeDocument/2006/relationships/image" Target="../media/image317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05.png"/><Relationship Id="rId4" Type="http://schemas.openxmlformats.org/officeDocument/2006/relationships/image" Target="../media/image103.png"/><Relationship Id="rId9" Type="http://schemas.openxmlformats.org/officeDocument/2006/relationships/image" Target="../media/image31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13" Type="http://schemas.openxmlformats.org/officeDocument/2006/relationships/image" Target="../media/image327.png"/><Relationship Id="rId18" Type="http://schemas.openxmlformats.org/officeDocument/2006/relationships/image" Target="../media/image332.png"/><Relationship Id="rId26" Type="http://schemas.openxmlformats.org/officeDocument/2006/relationships/image" Target="../media/image340.png"/><Relationship Id="rId3" Type="http://schemas.openxmlformats.org/officeDocument/2006/relationships/image" Target="../media/image23.png"/><Relationship Id="rId21" Type="http://schemas.openxmlformats.org/officeDocument/2006/relationships/image" Target="../media/image335.png"/><Relationship Id="rId7" Type="http://schemas.openxmlformats.org/officeDocument/2006/relationships/image" Target="../media/image321.png"/><Relationship Id="rId12" Type="http://schemas.openxmlformats.org/officeDocument/2006/relationships/image" Target="../media/image326.png"/><Relationship Id="rId17" Type="http://schemas.openxmlformats.org/officeDocument/2006/relationships/image" Target="../media/image331.png"/><Relationship Id="rId25" Type="http://schemas.openxmlformats.org/officeDocument/2006/relationships/image" Target="../media/image339.png"/><Relationship Id="rId2" Type="http://schemas.openxmlformats.org/officeDocument/2006/relationships/image" Target="../media/image304.png"/><Relationship Id="rId16" Type="http://schemas.openxmlformats.org/officeDocument/2006/relationships/image" Target="../media/image330.png"/><Relationship Id="rId20" Type="http://schemas.openxmlformats.org/officeDocument/2006/relationships/image" Target="../media/image3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25.png"/><Relationship Id="rId24" Type="http://schemas.openxmlformats.org/officeDocument/2006/relationships/image" Target="../media/image338.png"/><Relationship Id="rId5" Type="http://schemas.openxmlformats.org/officeDocument/2006/relationships/image" Target="../media/image320.png"/><Relationship Id="rId15" Type="http://schemas.openxmlformats.org/officeDocument/2006/relationships/image" Target="../media/image329.png"/><Relationship Id="rId23" Type="http://schemas.openxmlformats.org/officeDocument/2006/relationships/image" Target="../media/image337.png"/><Relationship Id="rId10" Type="http://schemas.openxmlformats.org/officeDocument/2006/relationships/image" Target="../media/image324.png"/><Relationship Id="rId19" Type="http://schemas.openxmlformats.org/officeDocument/2006/relationships/image" Target="../media/image333.png"/><Relationship Id="rId4" Type="http://schemas.openxmlformats.org/officeDocument/2006/relationships/image" Target="../media/image103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Relationship Id="rId22" Type="http://schemas.openxmlformats.org/officeDocument/2006/relationships/image" Target="../media/image3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42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1.png"/><Relationship Id="rId4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png"/><Relationship Id="rId18" Type="http://schemas.openxmlformats.org/officeDocument/2006/relationships/image" Target="../media/image83.png"/><Relationship Id="rId3" Type="http://schemas.openxmlformats.org/officeDocument/2006/relationships/image" Target="../media/image182.png"/><Relationship Id="rId7" Type="http://schemas.openxmlformats.org/officeDocument/2006/relationships/image" Target="../media/image183.png"/><Relationship Id="rId12" Type="http://schemas.openxmlformats.org/officeDocument/2006/relationships/image" Target="../media/image79.png"/><Relationship Id="rId17" Type="http://schemas.openxmlformats.org/officeDocument/2006/relationships/image" Target="../media/image184.png"/><Relationship Id="rId2" Type="http://schemas.openxmlformats.org/officeDocument/2006/relationships/image" Target="../media/image181.png"/><Relationship Id="rId16" Type="http://schemas.openxmlformats.org/officeDocument/2006/relationships/image" Target="../media/image3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13.png"/><Relationship Id="rId5" Type="http://schemas.openxmlformats.org/officeDocument/2006/relationships/image" Target="../media/image74.png"/><Relationship Id="rId15" Type="http://schemas.openxmlformats.org/officeDocument/2006/relationships/image" Target="../media/image16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Relationship Id="rId14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23.png"/><Relationship Id="rId7" Type="http://schemas.openxmlformats.org/officeDocument/2006/relationships/image" Target="../media/image346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50.png"/><Relationship Id="rId5" Type="http://schemas.openxmlformats.org/officeDocument/2006/relationships/image" Target="../media/image345.png"/><Relationship Id="rId10" Type="http://schemas.openxmlformats.org/officeDocument/2006/relationships/image" Target="../media/image349.png"/><Relationship Id="rId4" Type="http://schemas.openxmlformats.org/officeDocument/2006/relationships/image" Target="../media/image103.png"/><Relationship Id="rId9" Type="http://schemas.openxmlformats.org/officeDocument/2006/relationships/image" Target="../media/image34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23.png"/><Relationship Id="rId7" Type="http://schemas.openxmlformats.org/officeDocument/2006/relationships/image" Target="../media/image352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56.png"/><Relationship Id="rId5" Type="http://schemas.openxmlformats.org/officeDocument/2006/relationships/image" Target="../media/image351.png"/><Relationship Id="rId10" Type="http://schemas.openxmlformats.org/officeDocument/2006/relationships/image" Target="../media/image355.png"/><Relationship Id="rId4" Type="http://schemas.openxmlformats.org/officeDocument/2006/relationships/image" Target="../media/image103.png"/><Relationship Id="rId9" Type="http://schemas.openxmlformats.org/officeDocument/2006/relationships/image" Target="../media/image3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2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23.png"/><Relationship Id="rId9" Type="http://schemas.openxmlformats.org/officeDocument/2006/relationships/image" Target="../media/image5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23.png"/><Relationship Id="rId7" Type="http://schemas.openxmlformats.org/officeDocument/2006/relationships/image" Target="../media/image357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61.png"/><Relationship Id="rId5" Type="http://schemas.openxmlformats.org/officeDocument/2006/relationships/image" Target="../media/image351.png"/><Relationship Id="rId10" Type="http://schemas.openxmlformats.org/officeDocument/2006/relationships/image" Target="../media/image360.png"/><Relationship Id="rId4" Type="http://schemas.openxmlformats.org/officeDocument/2006/relationships/image" Target="../media/image103.png"/><Relationship Id="rId9" Type="http://schemas.openxmlformats.org/officeDocument/2006/relationships/image" Target="../media/image35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23.png"/><Relationship Id="rId7" Type="http://schemas.openxmlformats.org/officeDocument/2006/relationships/image" Target="../media/image363.png"/><Relationship Id="rId12" Type="http://schemas.openxmlformats.org/officeDocument/2006/relationships/image" Target="../media/image368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67.png"/><Relationship Id="rId5" Type="http://schemas.openxmlformats.org/officeDocument/2006/relationships/image" Target="../media/image362.png"/><Relationship Id="rId10" Type="http://schemas.openxmlformats.org/officeDocument/2006/relationships/image" Target="../media/image366.png"/><Relationship Id="rId4" Type="http://schemas.openxmlformats.org/officeDocument/2006/relationships/image" Target="../media/image103.png"/><Relationship Id="rId9" Type="http://schemas.openxmlformats.org/officeDocument/2006/relationships/image" Target="../media/image3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373.png"/><Relationship Id="rId3" Type="http://schemas.openxmlformats.org/officeDocument/2006/relationships/image" Target="../media/image344.png"/><Relationship Id="rId7" Type="http://schemas.openxmlformats.org/officeDocument/2006/relationships/image" Target="../media/image35.png"/><Relationship Id="rId12" Type="http://schemas.openxmlformats.org/officeDocument/2006/relationships/image" Target="../media/image372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2.png"/><Relationship Id="rId11" Type="http://schemas.openxmlformats.org/officeDocument/2006/relationships/image" Target="../media/image368.png"/><Relationship Id="rId5" Type="http://schemas.openxmlformats.org/officeDocument/2006/relationships/image" Target="../media/image103.png"/><Relationship Id="rId10" Type="http://schemas.openxmlformats.org/officeDocument/2006/relationships/image" Target="../media/image367.png"/><Relationship Id="rId4" Type="http://schemas.openxmlformats.org/officeDocument/2006/relationships/image" Target="../media/image23.png"/><Relationship Id="rId9" Type="http://schemas.openxmlformats.org/officeDocument/2006/relationships/image" Target="../media/image371.png"/><Relationship Id="rId14" Type="http://schemas.openxmlformats.org/officeDocument/2006/relationships/image" Target="../media/image37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3" Type="http://schemas.openxmlformats.org/officeDocument/2006/relationships/image" Target="../media/image23.png"/><Relationship Id="rId7" Type="http://schemas.openxmlformats.org/officeDocument/2006/relationships/image" Target="../media/image375.png"/><Relationship Id="rId12" Type="http://schemas.openxmlformats.org/officeDocument/2006/relationships/image" Target="../media/image380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79.png"/><Relationship Id="rId5" Type="http://schemas.openxmlformats.org/officeDocument/2006/relationships/image" Target="../media/image362.png"/><Relationship Id="rId10" Type="http://schemas.openxmlformats.org/officeDocument/2006/relationships/image" Target="../media/image378.png"/><Relationship Id="rId4" Type="http://schemas.openxmlformats.org/officeDocument/2006/relationships/image" Target="../media/image103.png"/><Relationship Id="rId9" Type="http://schemas.openxmlformats.org/officeDocument/2006/relationships/image" Target="../media/image37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13" Type="http://schemas.openxmlformats.org/officeDocument/2006/relationships/image" Target="../media/image103.png"/><Relationship Id="rId18" Type="http://schemas.openxmlformats.org/officeDocument/2006/relationships/image" Target="../media/image390.png"/><Relationship Id="rId3" Type="http://schemas.openxmlformats.org/officeDocument/2006/relationships/image" Target="../media/image376.png"/><Relationship Id="rId21" Type="http://schemas.openxmlformats.org/officeDocument/2006/relationships/image" Target="../media/image393.png"/><Relationship Id="rId7" Type="http://schemas.openxmlformats.org/officeDocument/2006/relationships/image" Target="../media/image385.png"/><Relationship Id="rId12" Type="http://schemas.openxmlformats.org/officeDocument/2006/relationships/image" Target="../media/image23.png"/><Relationship Id="rId17" Type="http://schemas.openxmlformats.org/officeDocument/2006/relationships/image" Target="../media/image389.png"/><Relationship Id="rId2" Type="http://schemas.openxmlformats.org/officeDocument/2006/relationships/image" Target="../media/image381.png"/><Relationship Id="rId16" Type="http://schemas.openxmlformats.org/officeDocument/2006/relationships/image" Target="../media/image35.png"/><Relationship Id="rId20" Type="http://schemas.openxmlformats.org/officeDocument/2006/relationships/image" Target="../media/image3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4.png"/><Relationship Id="rId11" Type="http://schemas.openxmlformats.org/officeDocument/2006/relationships/image" Target="../media/image344.png"/><Relationship Id="rId5" Type="http://schemas.openxmlformats.org/officeDocument/2006/relationships/image" Target="../media/image383.png"/><Relationship Id="rId15" Type="http://schemas.openxmlformats.org/officeDocument/2006/relationships/image" Target="../media/image375.png"/><Relationship Id="rId10" Type="http://schemas.openxmlformats.org/officeDocument/2006/relationships/image" Target="../media/image388.png"/><Relationship Id="rId19" Type="http://schemas.openxmlformats.org/officeDocument/2006/relationships/image" Target="../media/image391.png"/><Relationship Id="rId4" Type="http://schemas.openxmlformats.org/officeDocument/2006/relationships/image" Target="../media/image382.png"/><Relationship Id="rId9" Type="http://schemas.openxmlformats.org/officeDocument/2006/relationships/image" Target="../media/image387.png"/><Relationship Id="rId14" Type="http://schemas.openxmlformats.org/officeDocument/2006/relationships/image" Target="../media/image362.png"/><Relationship Id="rId22" Type="http://schemas.openxmlformats.org/officeDocument/2006/relationships/image" Target="../media/image39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png"/><Relationship Id="rId18" Type="http://schemas.openxmlformats.org/officeDocument/2006/relationships/image" Target="../media/image184.png"/><Relationship Id="rId3" Type="http://schemas.openxmlformats.org/officeDocument/2006/relationships/image" Target="../media/image182.png"/><Relationship Id="rId7" Type="http://schemas.openxmlformats.org/officeDocument/2006/relationships/image" Target="../media/image183.png"/><Relationship Id="rId12" Type="http://schemas.openxmlformats.org/officeDocument/2006/relationships/image" Target="../media/image78.png"/><Relationship Id="rId17" Type="http://schemas.openxmlformats.org/officeDocument/2006/relationships/image" Target="../media/image18.png"/><Relationship Id="rId2" Type="http://schemas.openxmlformats.org/officeDocument/2006/relationships/image" Target="../media/image181.png"/><Relationship Id="rId16" Type="http://schemas.openxmlformats.org/officeDocument/2006/relationships/image" Target="../media/image3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79.png"/><Relationship Id="rId5" Type="http://schemas.openxmlformats.org/officeDocument/2006/relationships/image" Target="../media/image74.png"/><Relationship Id="rId15" Type="http://schemas.openxmlformats.org/officeDocument/2006/relationships/image" Target="../media/image82.png"/><Relationship Id="rId10" Type="http://schemas.openxmlformats.org/officeDocument/2006/relationships/image" Target="../media/image303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Relationship Id="rId14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23.png"/><Relationship Id="rId7" Type="http://schemas.openxmlformats.org/officeDocument/2006/relationships/image" Target="../media/image398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97.png"/><Relationship Id="rId4" Type="http://schemas.openxmlformats.org/officeDocument/2006/relationships/image" Target="../media/image10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97.png"/><Relationship Id="rId4" Type="http://schemas.openxmlformats.org/officeDocument/2006/relationships/image" Target="../media/image10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22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56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23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2" Type="http://schemas.openxmlformats.org/officeDocument/2006/relationships/image" Target="../media/image73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0.png"/><Relationship Id="rId5" Type="http://schemas.openxmlformats.org/officeDocument/2006/relationships/image" Target="../media/image9.png"/><Relationship Id="rId15" Type="http://schemas.openxmlformats.org/officeDocument/2006/relationships/image" Target="../media/image83.png"/><Relationship Id="rId10" Type="http://schemas.openxmlformats.org/officeDocument/2006/relationships/image" Target="../media/image12.png"/><Relationship Id="rId4" Type="http://schemas.openxmlformats.org/officeDocument/2006/relationships/image" Target="../media/image75.png"/><Relationship Id="rId9" Type="http://schemas.openxmlformats.org/officeDocument/2006/relationships/image" Target="../media/image79.pn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E1F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80055" y="2833763"/>
            <a:ext cx="12773639" cy="28062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8491" y="1411751"/>
            <a:ext cx="12088980" cy="9621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55124" y="5268623"/>
            <a:ext cx="12575467" cy="493714"/>
            <a:chOff x="2855124" y="5268623"/>
            <a:chExt cx="12575467" cy="493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5124" y="5268623"/>
              <a:ext cx="12575467" cy="493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90113" y="8050681"/>
            <a:ext cx="5067559" cy="20716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76582" y="6015058"/>
            <a:ext cx="9008140" cy="7147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0678" y="2807850"/>
            <a:ext cx="5387777" cy="4490722"/>
            <a:chOff x="640678" y="2807850"/>
            <a:chExt cx="5387777" cy="44907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678" y="2807850"/>
              <a:ext cx="5387777" cy="44907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24971" y="2821544"/>
            <a:ext cx="5411353" cy="4452150"/>
            <a:chOff x="6324971" y="2821544"/>
            <a:chExt cx="5411353" cy="44521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4971" y="2821544"/>
              <a:ext cx="5411353" cy="44521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92678" y="2821544"/>
            <a:ext cx="5416027" cy="4452150"/>
            <a:chOff x="12192678" y="2821544"/>
            <a:chExt cx="5416027" cy="44521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92678" y="2821544"/>
              <a:ext cx="5416027" cy="445215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5441" y="8454536"/>
            <a:ext cx="17554992" cy="7972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94996" y="8095947"/>
            <a:ext cx="17843930" cy="1403957"/>
            <a:chOff x="294996" y="8095947"/>
            <a:chExt cx="17843930" cy="14039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4996" y="8095947"/>
              <a:ext cx="17843930" cy="140395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2040" y="793727"/>
            <a:ext cx="4506559" cy="109477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41718" y="270141"/>
            <a:ext cx="4790326" cy="14468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876393" y="853521"/>
            <a:ext cx="4409321" cy="408869"/>
            <a:chOff x="13876393" y="853521"/>
            <a:chExt cx="4409321" cy="40886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76393" y="853521"/>
              <a:ext cx="4409321" cy="4088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1821" y="2667941"/>
            <a:ext cx="7361327" cy="4667272"/>
            <a:chOff x="1001821" y="2667941"/>
            <a:chExt cx="7361327" cy="46672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1821" y="2667941"/>
              <a:ext cx="7361327" cy="46672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53144" y="395853"/>
            <a:ext cx="3706473" cy="8247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4421" y="823225"/>
            <a:ext cx="3819179" cy="11615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77134" y="7280925"/>
            <a:ext cx="5435884" cy="6048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589595" y="1650386"/>
            <a:ext cx="12400063" cy="8312347"/>
            <a:chOff x="5589595" y="1650386"/>
            <a:chExt cx="12400063" cy="831234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757764" y="3782592"/>
              <a:ext cx="9231894" cy="6180141"/>
              <a:chOff x="8757764" y="3782592"/>
              <a:chExt cx="9231894" cy="61801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757764" y="3782592"/>
                <a:ext cx="9231894" cy="6180141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27251" y="4046794"/>
              <a:ext cx="8174299" cy="5810307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5589595" y="2086531"/>
              <a:ext cx="3553262" cy="581410"/>
              <a:chOff x="5589595" y="2086531"/>
              <a:chExt cx="3553262" cy="58141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50914" y="1833776"/>
                <a:ext cx="7106524" cy="1162820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589595" y="2086531"/>
                <a:ext cx="3553262" cy="581410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00663" y="1598958"/>
              <a:ext cx="4885935" cy="1928523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100090" y="3817054"/>
              <a:ext cx="2698295" cy="11580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4421" y="823225"/>
            <a:ext cx="3819179" cy="116158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71660" y="1684812"/>
            <a:ext cx="4572305" cy="7819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4719" y="2733325"/>
            <a:ext cx="5736812" cy="6689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1074" y="3585821"/>
            <a:ext cx="5504762" cy="6438095"/>
            <a:chOff x="1391074" y="3585821"/>
            <a:chExt cx="5504762" cy="64380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91074" y="3585821"/>
              <a:ext cx="5495641" cy="6430742"/>
              <a:chOff x="1391074" y="3585821"/>
              <a:chExt cx="5495641" cy="643074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91074" y="3585821"/>
                <a:ext cx="5495641" cy="643074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889925" y="6056180"/>
              <a:ext cx="1255186" cy="582664"/>
              <a:chOff x="4889925" y="6056180"/>
              <a:chExt cx="1255186" cy="5826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4889925" y="6056180"/>
                <a:ext cx="1255186" cy="58266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000758" y="5159436"/>
              <a:ext cx="1255186" cy="582664"/>
              <a:chOff x="2000758" y="5159436"/>
              <a:chExt cx="1255186" cy="58266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000758" y="5159436"/>
                <a:ext cx="1255186" cy="582664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63446" y="5658552"/>
              <a:ext cx="581878" cy="266374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27342" y="6080250"/>
              <a:ext cx="581878" cy="26637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64212" y="4285724"/>
            <a:ext cx="9777733" cy="1596556"/>
            <a:chOff x="7364212" y="4285724"/>
            <a:chExt cx="9777733" cy="15965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64212" y="4285724"/>
              <a:ext cx="9777733" cy="15965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83269" y="3548046"/>
            <a:ext cx="2992156" cy="2806665"/>
            <a:chOff x="14583269" y="3548046"/>
            <a:chExt cx="2992156" cy="280666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583269" y="3548046"/>
              <a:ext cx="2992156" cy="2806665"/>
              <a:chOff x="14583269" y="3548046"/>
              <a:chExt cx="2992156" cy="280666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583269" y="3548046"/>
                <a:ext cx="2992156" cy="280666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78418" y="4689060"/>
              <a:ext cx="2458621" cy="79781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22795" y="6680464"/>
            <a:ext cx="8425902" cy="121903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706473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23225"/>
            <a:ext cx="3819179" cy="11615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1660" y="1641726"/>
            <a:ext cx="3162219" cy="80352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14307" y="9332840"/>
            <a:ext cx="14970287" cy="7966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73249" y="3189398"/>
            <a:ext cx="8414328" cy="5810957"/>
            <a:chOff x="1773249" y="3189398"/>
            <a:chExt cx="8414328" cy="58109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73249" y="3189398"/>
              <a:ext cx="8414328" cy="581095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53059" y="2558647"/>
            <a:ext cx="4279810" cy="68499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84069" y="3626360"/>
            <a:ext cx="3224679" cy="43808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706473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23225"/>
            <a:ext cx="3819179" cy="11615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18574" y="1613911"/>
            <a:ext cx="2084428" cy="80352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1156" y="2653884"/>
            <a:ext cx="3689686" cy="6849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8733" y="3328177"/>
            <a:ext cx="7847281" cy="4947641"/>
            <a:chOff x="1048733" y="3328177"/>
            <a:chExt cx="7847281" cy="494764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8733" y="3328177"/>
              <a:ext cx="7847281" cy="49476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3328177"/>
            <a:ext cx="7352712" cy="5052423"/>
            <a:chOff x="9142857" y="3328177"/>
            <a:chExt cx="7352712" cy="50524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3328177"/>
              <a:ext cx="7352712" cy="505242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90042" y="2775656"/>
            <a:ext cx="4640363" cy="68416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5630" y="8880690"/>
            <a:ext cx="13748091" cy="8808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706473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23225"/>
            <a:ext cx="3819179" cy="11615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1660" y="1641726"/>
            <a:ext cx="2084428" cy="8035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1738" y="3649151"/>
            <a:ext cx="9110548" cy="5846133"/>
            <a:chOff x="881738" y="3649151"/>
            <a:chExt cx="9110548" cy="58461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1738" y="3649151"/>
              <a:ext cx="9110548" cy="58461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3767" y="2827579"/>
            <a:ext cx="5663926" cy="68499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79228" y="4111750"/>
            <a:ext cx="7401682" cy="37554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706473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1214"/>
            <a:ext cx="4163856" cy="10993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9432" y="2353845"/>
            <a:ext cx="7016400" cy="5074727"/>
            <a:chOff x="749432" y="2353845"/>
            <a:chExt cx="7016400" cy="50747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9432" y="2353845"/>
              <a:ext cx="7016400" cy="50747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91189" y="8569547"/>
            <a:ext cx="1795926" cy="69920"/>
            <a:chOff x="8191189" y="8569547"/>
            <a:chExt cx="1795926" cy="699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91189" y="8569547"/>
              <a:ext cx="1795926" cy="699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50765" y="8565409"/>
            <a:ext cx="1795926" cy="69920"/>
            <a:chOff x="9150765" y="8565409"/>
            <a:chExt cx="1795926" cy="6992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50765" y="8565409"/>
              <a:ext cx="1795926" cy="699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191189" y="3461019"/>
            <a:ext cx="9798469" cy="6180141"/>
            <a:chOff x="8191189" y="3461019"/>
            <a:chExt cx="9798469" cy="618014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91189" y="3461019"/>
              <a:ext cx="9798469" cy="618014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56182" y="4627029"/>
            <a:ext cx="9976358" cy="533310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303881" y="1764959"/>
            <a:ext cx="3553262" cy="581410"/>
            <a:chOff x="5303881" y="1764959"/>
            <a:chExt cx="3553262" cy="58141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65199" y="1512203"/>
              <a:ext cx="7106524" cy="1162820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03881" y="1764959"/>
              <a:ext cx="3553262" cy="58141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14954" y="1577354"/>
            <a:ext cx="4695654" cy="192866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00090" y="3495481"/>
            <a:ext cx="2698295" cy="115806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9780" y="7850395"/>
            <a:ext cx="5435884" cy="6048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706473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1214"/>
            <a:ext cx="4163856" cy="10993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1563" y="1648729"/>
            <a:ext cx="4822365" cy="94138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9481" y="2828563"/>
            <a:ext cx="5736812" cy="6689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92297" y="3681331"/>
            <a:ext cx="5790476" cy="6171429"/>
            <a:chOff x="1192297" y="3681331"/>
            <a:chExt cx="5790476" cy="617142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92297" y="3681331"/>
              <a:ext cx="5781022" cy="6171429"/>
              <a:chOff x="1192297" y="3681331"/>
              <a:chExt cx="5781022" cy="617142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92297" y="3681331"/>
                <a:ext cx="5781022" cy="61714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501718" y="4429165"/>
              <a:ext cx="1255186" cy="582664"/>
              <a:chOff x="5501718" y="4429165"/>
              <a:chExt cx="1255186" cy="58266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5501718" y="4429165"/>
                <a:ext cx="1255186" cy="58266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65276" y="5803480"/>
              <a:ext cx="581878" cy="26637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37838" y="3681331"/>
            <a:ext cx="8595963" cy="3352626"/>
            <a:chOff x="8337838" y="3681331"/>
            <a:chExt cx="8595963" cy="335262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37838" y="3681331"/>
              <a:ext cx="8595963" cy="335262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624518" y="3706175"/>
            <a:ext cx="3365140" cy="3156526"/>
            <a:chOff x="14624518" y="3706175"/>
            <a:chExt cx="3365140" cy="315652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624518" y="3706175"/>
              <a:ext cx="3365140" cy="3156526"/>
              <a:chOff x="14624518" y="3706175"/>
              <a:chExt cx="3365140" cy="315652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624518" y="3706175"/>
                <a:ext cx="3365140" cy="3156526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81258" y="5035233"/>
              <a:ext cx="2814863" cy="76975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22916" y="7591030"/>
            <a:ext cx="9990226" cy="135234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706473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1214"/>
            <a:ext cx="4163856" cy="10993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1563" y="1792189"/>
            <a:ext cx="1847957" cy="83986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01385" y="2637103"/>
            <a:ext cx="4396356" cy="68499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09626" y="3754768"/>
            <a:ext cx="3134015" cy="44710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4944" y="8979599"/>
            <a:ext cx="14247794" cy="12643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28087" y="3424837"/>
            <a:ext cx="7314770" cy="5526417"/>
            <a:chOff x="1828087" y="3424837"/>
            <a:chExt cx="7314770" cy="552641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28087" y="3424837"/>
              <a:ext cx="7314770" cy="55264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706473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1214"/>
            <a:ext cx="4163856" cy="10993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1563" y="1750249"/>
            <a:ext cx="2198425" cy="8398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604194" y="3392839"/>
            <a:ext cx="7456711" cy="4754574"/>
            <a:chOff x="9604194" y="3392839"/>
            <a:chExt cx="7456711" cy="47545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4194" y="3392839"/>
              <a:ext cx="7456711" cy="47545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61414" y="2719741"/>
            <a:ext cx="4713248" cy="68416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01821" y="3392839"/>
            <a:ext cx="7962793" cy="4754574"/>
            <a:chOff x="1001821" y="3392839"/>
            <a:chExt cx="7962793" cy="475457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1821" y="3392839"/>
              <a:ext cx="7962793" cy="475457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1156" y="2669051"/>
            <a:ext cx="4006578" cy="66899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9002" y="8403150"/>
            <a:ext cx="13405396" cy="15428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17982" y="6972896"/>
            <a:ext cx="4162993" cy="30869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3400" y="6297231"/>
            <a:ext cx="3263205" cy="2864187"/>
            <a:chOff x="963400" y="6297231"/>
            <a:chExt cx="3263205" cy="28641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9563" y="7038296"/>
              <a:ext cx="2206928" cy="224883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926" y="6233756"/>
              <a:ext cx="2264400" cy="86748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30760" y="2147761"/>
            <a:ext cx="3773623" cy="78391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00953" y="2944481"/>
            <a:ext cx="1916955" cy="14107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07520" y="2177666"/>
            <a:ext cx="3571160" cy="7839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488848" y="4790010"/>
            <a:ext cx="3255793" cy="1892350"/>
            <a:chOff x="13488848" y="4790010"/>
            <a:chExt cx="3255793" cy="18923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88848" y="4790010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17812" y="3600157"/>
            <a:ext cx="3255793" cy="1892350"/>
            <a:chOff x="10917812" y="3600157"/>
            <a:chExt cx="3255793" cy="18923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17812" y="3600157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76212" y="4885248"/>
            <a:ext cx="3255793" cy="1892350"/>
            <a:chOff x="8376212" y="4885248"/>
            <a:chExt cx="3255793" cy="18923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76212" y="4885248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02561" y="3545744"/>
            <a:ext cx="3255793" cy="1892350"/>
            <a:chOff x="5802561" y="3545744"/>
            <a:chExt cx="3255793" cy="18923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02561" y="3545744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28911" y="4885248"/>
            <a:ext cx="3255793" cy="1892350"/>
            <a:chOff x="3228911" y="4885248"/>
            <a:chExt cx="3255793" cy="189235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28911" y="4885248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5260" y="3545744"/>
            <a:ext cx="3255793" cy="1892350"/>
            <a:chOff x="655260" y="3545744"/>
            <a:chExt cx="3255793" cy="189235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260" y="3545744"/>
              <a:ext cx="3255793" cy="189235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52116" y="6233764"/>
            <a:ext cx="3178513" cy="7839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97715" y="6972896"/>
            <a:ext cx="2587414" cy="141075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60430" y="6233764"/>
            <a:ext cx="3817823" cy="7839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04249" y="2887106"/>
            <a:ext cx="2889121" cy="141075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074841" y="2699344"/>
            <a:ext cx="1673913" cy="99172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486749" y="2243002"/>
            <a:ext cx="2669735" cy="7839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326143" y="1168594"/>
            <a:ext cx="3601046" cy="388626"/>
            <a:chOff x="7326143" y="1168594"/>
            <a:chExt cx="3601046" cy="38862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26143" y="1168594"/>
              <a:ext cx="3601046" cy="38862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209022" y="301985"/>
            <a:ext cx="2018995" cy="147375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706473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1214"/>
            <a:ext cx="4163856" cy="10993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1563" y="1750249"/>
            <a:ext cx="2198425" cy="83986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4242" y="2827579"/>
            <a:ext cx="5980819" cy="68499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97057" y="3591283"/>
            <a:ext cx="9323124" cy="6008155"/>
            <a:chOff x="1097057" y="3591283"/>
            <a:chExt cx="9323124" cy="60081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7057" y="3591283"/>
              <a:ext cx="9323124" cy="600815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23745" y="3723376"/>
            <a:ext cx="6252288" cy="47998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706473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1214"/>
            <a:ext cx="5186001" cy="10993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89595" y="1628781"/>
            <a:ext cx="12400063" cy="8012380"/>
            <a:chOff x="5589595" y="1628781"/>
            <a:chExt cx="12400063" cy="801238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191189" y="8569547"/>
              <a:ext cx="1795926" cy="69920"/>
              <a:chOff x="8191189" y="8569547"/>
              <a:chExt cx="1795926" cy="6992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191189" y="8569547"/>
                <a:ext cx="1795926" cy="6992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150765" y="8565409"/>
              <a:ext cx="1795926" cy="69920"/>
              <a:chOff x="9150765" y="8565409"/>
              <a:chExt cx="1795926" cy="6992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150765" y="8565409"/>
                <a:ext cx="1795926" cy="6992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757764" y="3461019"/>
              <a:ext cx="9231894" cy="6180141"/>
              <a:chOff x="8757764" y="3461019"/>
              <a:chExt cx="9231894" cy="618014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757764" y="3461019"/>
                <a:ext cx="9231894" cy="618014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24087" y="5150630"/>
              <a:ext cx="8124662" cy="3433560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5589595" y="1764959"/>
              <a:ext cx="3553262" cy="581410"/>
              <a:chOff x="5589595" y="1764959"/>
              <a:chExt cx="3553262" cy="58141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50914" y="1512203"/>
                <a:ext cx="7106524" cy="1162820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589595" y="1764959"/>
                <a:ext cx="3553262" cy="581410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00668" y="1577354"/>
              <a:ext cx="4695654" cy="1928666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00090" y="3495481"/>
              <a:ext cx="2698295" cy="115806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77134" y="7471401"/>
            <a:ext cx="5435884" cy="60481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01821" y="2364809"/>
            <a:ext cx="7298743" cy="4995610"/>
            <a:chOff x="1001821" y="2364809"/>
            <a:chExt cx="7298743" cy="49956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1821" y="2364809"/>
              <a:ext cx="7298743" cy="49956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706473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1214"/>
            <a:ext cx="5186001" cy="10993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37979" y="10219933"/>
            <a:ext cx="1795926" cy="69920"/>
            <a:chOff x="5837979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37979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1563" y="1640261"/>
            <a:ext cx="4822365" cy="94138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9005" y="2828563"/>
            <a:ext cx="5736812" cy="6689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99767" y="3686242"/>
            <a:ext cx="5371429" cy="6171429"/>
            <a:chOff x="1199767" y="3686242"/>
            <a:chExt cx="5371429" cy="617142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99767" y="3686242"/>
              <a:ext cx="5362552" cy="6171429"/>
              <a:chOff x="1199767" y="3686242"/>
              <a:chExt cx="5362552" cy="617142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99767" y="3686242"/>
                <a:ext cx="5362552" cy="61714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633339" y="5832182"/>
              <a:ext cx="1255186" cy="582664"/>
              <a:chOff x="4633339" y="5832182"/>
              <a:chExt cx="1255186" cy="58266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4633339" y="5832182"/>
                <a:ext cx="1255186" cy="58266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61693" y="6524126"/>
              <a:ext cx="581878" cy="2663743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00649" y="5721460"/>
              <a:ext cx="581878" cy="2663743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87101" y="6062147"/>
              <a:ext cx="581878" cy="2663743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3133367" y="6294161"/>
              <a:ext cx="1255186" cy="582664"/>
              <a:chOff x="3133367" y="6294161"/>
              <a:chExt cx="1255186" cy="58266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3133367" y="6294161"/>
                <a:ext cx="1255186" cy="58266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86683" y="5479118"/>
              <a:ext cx="1255186" cy="582664"/>
              <a:chOff x="1486683" y="5479118"/>
              <a:chExt cx="1255186" cy="58266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1486683" y="5479118"/>
                <a:ext cx="1255186" cy="582664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7364212" y="4381016"/>
            <a:ext cx="10251119" cy="2614543"/>
            <a:chOff x="7364212" y="4381016"/>
            <a:chExt cx="10251119" cy="261454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64212" y="4381016"/>
              <a:ext cx="10251119" cy="26145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624518" y="4056560"/>
            <a:ext cx="3365140" cy="3156526"/>
            <a:chOff x="14624518" y="4056560"/>
            <a:chExt cx="3365140" cy="315652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4624518" y="4056560"/>
              <a:ext cx="3365140" cy="3156526"/>
              <a:chOff x="14624518" y="4056560"/>
              <a:chExt cx="3365140" cy="3156526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624518" y="4056560"/>
                <a:ext cx="3365140" cy="3156526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81249" y="5370118"/>
              <a:ext cx="2617535" cy="7852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706473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1214"/>
            <a:ext cx="5186001" cy="10993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1563" y="1741782"/>
            <a:ext cx="1847957" cy="83986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75430" y="3597212"/>
            <a:ext cx="3350771" cy="4471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58963" y="3333865"/>
            <a:ext cx="8908921" cy="5791162"/>
            <a:chOff x="1858963" y="3333865"/>
            <a:chExt cx="8908921" cy="579116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8963" y="3333865"/>
              <a:ext cx="8908921" cy="579116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01385" y="2729757"/>
            <a:ext cx="5030140" cy="68416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49406" y="9347886"/>
            <a:ext cx="11084370" cy="79617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706473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1214"/>
            <a:ext cx="5186001" cy="10993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1563" y="1741782"/>
            <a:ext cx="2198425" cy="8398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37117" y="3742861"/>
            <a:ext cx="6802627" cy="4664659"/>
            <a:chOff x="1137117" y="3742861"/>
            <a:chExt cx="6802627" cy="46646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7117" y="3742861"/>
              <a:ext cx="6802627" cy="466465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89985" y="3100690"/>
            <a:ext cx="5347033" cy="68416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1156" y="3050005"/>
            <a:ext cx="4640363" cy="68416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75917" y="3771637"/>
            <a:ext cx="7913467" cy="4569420"/>
            <a:chOff x="8775917" y="3771637"/>
            <a:chExt cx="7913467" cy="456942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75917" y="3771637"/>
              <a:ext cx="7913467" cy="456942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32354" y="8996166"/>
            <a:ext cx="12372126" cy="8661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706473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1214"/>
            <a:ext cx="5186001" cy="10993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1563" y="1741782"/>
            <a:ext cx="2198425" cy="83986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4242" y="2729756"/>
            <a:ext cx="6614604" cy="6689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01821" y="3461746"/>
            <a:ext cx="9680469" cy="5730150"/>
            <a:chOff x="1001821" y="3461746"/>
            <a:chExt cx="9680469" cy="57301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1821" y="3461746"/>
              <a:ext cx="9680469" cy="573015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80175" y="4415694"/>
            <a:ext cx="6252277" cy="479987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28562" y="138660"/>
            <a:ext cx="3851950" cy="19243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38564" y="1148350"/>
            <a:ext cx="3788625" cy="408869"/>
            <a:chOff x="7138564" y="1148350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8564" y="1148350"/>
              <a:ext cx="3788625" cy="4088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17982" y="6972896"/>
            <a:ext cx="4162993" cy="30869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3400" y="6297231"/>
            <a:ext cx="3263205" cy="2870536"/>
            <a:chOff x="963400" y="6297231"/>
            <a:chExt cx="3263205" cy="28705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9563" y="7038296"/>
              <a:ext cx="2206928" cy="224883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926" y="6233756"/>
              <a:ext cx="2264400" cy="86748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30760" y="2147761"/>
            <a:ext cx="3773623" cy="7839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00953" y="2944481"/>
            <a:ext cx="1916955" cy="141075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07520" y="2177666"/>
            <a:ext cx="3571160" cy="7839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88848" y="4790010"/>
            <a:ext cx="3255793" cy="1892350"/>
            <a:chOff x="13488848" y="4790010"/>
            <a:chExt cx="3255793" cy="18923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88848" y="4790010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17812" y="3600157"/>
            <a:ext cx="3255793" cy="1892350"/>
            <a:chOff x="10917812" y="3600157"/>
            <a:chExt cx="3255793" cy="18923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17812" y="3600157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76212" y="4885248"/>
            <a:ext cx="3255793" cy="1892350"/>
            <a:chOff x="8376212" y="4885248"/>
            <a:chExt cx="3255793" cy="18923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76212" y="4885248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02561" y="3545744"/>
            <a:ext cx="3255793" cy="1892350"/>
            <a:chOff x="5802561" y="3545744"/>
            <a:chExt cx="3255793" cy="18923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02561" y="3545744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28911" y="4885248"/>
            <a:ext cx="3255793" cy="1892350"/>
            <a:chOff x="3228911" y="4885248"/>
            <a:chExt cx="3255793" cy="189235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28911" y="4885248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5260" y="3545744"/>
            <a:ext cx="3255793" cy="1892350"/>
            <a:chOff x="655260" y="3545744"/>
            <a:chExt cx="3255793" cy="18923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5260" y="3545744"/>
              <a:ext cx="3255793" cy="189235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52116" y="6233764"/>
            <a:ext cx="3178513" cy="78391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97715" y="6972896"/>
            <a:ext cx="2587414" cy="141075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60430" y="6233764"/>
            <a:ext cx="3817823" cy="78391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404249" y="2887106"/>
            <a:ext cx="2889121" cy="141075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074841" y="2699344"/>
            <a:ext cx="1673913" cy="99172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486749" y="2243002"/>
            <a:ext cx="2669735" cy="7839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279667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28297" y="2798370"/>
            <a:ext cx="9652487" cy="5118637"/>
            <a:chOff x="4128297" y="2798370"/>
            <a:chExt cx="9652487" cy="51186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63845" y="573152"/>
              <a:ext cx="19304973" cy="1023727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28297" y="2798370"/>
              <a:ext cx="9652487" cy="511863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17741" y="1957646"/>
            <a:ext cx="5028692" cy="65834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4421" y="861415"/>
            <a:ext cx="3991017" cy="109917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8001" y="8835154"/>
            <a:ext cx="16161816" cy="91108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279667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1415"/>
            <a:ext cx="3991017" cy="10991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2000" y="2301315"/>
            <a:ext cx="6171429" cy="3121182"/>
            <a:chOff x="1272000" y="2301315"/>
            <a:chExt cx="6171429" cy="312118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72000" y="2301315"/>
              <a:ext cx="6171429" cy="3121182"/>
              <a:chOff x="1272000" y="2301315"/>
              <a:chExt cx="6171429" cy="312118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72000" y="2301315"/>
                <a:ext cx="6171429" cy="3121182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8515" y="3474931"/>
              <a:ext cx="2897410" cy="1033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7155" y="5905905"/>
            <a:ext cx="6171429" cy="3121182"/>
            <a:chOff x="1247155" y="5905905"/>
            <a:chExt cx="6171429" cy="312118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47155" y="5905905"/>
              <a:ext cx="6171429" cy="3121182"/>
              <a:chOff x="1247155" y="5905905"/>
              <a:chExt cx="6171429" cy="312118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47155" y="5905905"/>
                <a:ext cx="6171429" cy="3121182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3671" y="7081556"/>
              <a:ext cx="2897412" cy="103343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79070" y="5253070"/>
            <a:ext cx="2169089" cy="122273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91173" y="2973043"/>
            <a:ext cx="10006505" cy="215105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91173" y="6543354"/>
            <a:ext cx="10268879" cy="26310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279667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1415"/>
            <a:ext cx="4446624" cy="10991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73410" y="2823232"/>
            <a:ext cx="9828000" cy="5152875"/>
            <a:chOff x="3873410" y="2823232"/>
            <a:chExt cx="9828000" cy="51528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04255" y="583130"/>
              <a:ext cx="19656000" cy="1030575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73410" y="2823232"/>
              <a:ext cx="9828000" cy="515287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67561" y="1998403"/>
            <a:ext cx="5208565" cy="63639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03021" y="8666355"/>
            <a:ext cx="15115970" cy="13218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41716" y="384424"/>
            <a:ext cx="3532488" cy="9896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853521"/>
            <a:ext cx="4409321" cy="408869"/>
            <a:chOff x="13876393" y="853521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853521"/>
              <a:ext cx="4409321" cy="4088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861087" y="-797640"/>
            <a:ext cx="26044623" cy="1241842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2040" y="789947"/>
            <a:ext cx="2753951" cy="109854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279667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1415"/>
            <a:ext cx="4446624" cy="10991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1524" y="2301315"/>
            <a:ext cx="6171429" cy="3121182"/>
            <a:chOff x="1081524" y="2301315"/>
            <a:chExt cx="6171429" cy="312118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81524" y="2301315"/>
              <a:ext cx="6171429" cy="3121182"/>
              <a:chOff x="1081524" y="2301315"/>
              <a:chExt cx="6171429" cy="312118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81524" y="2301315"/>
                <a:ext cx="6171429" cy="3121182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8039" y="3474931"/>
              <a:ext cx="2897410" cy="1033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6679" y="5905905"/>
            <a:ext cx="6171429" cy="3121182"/>
            <a:chOff x="1056679" y="5905905"/>
            <a:chExt cx="6171429" cy="312118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56679" y="5905905"/>
              <a:ext cx="6171429" cy="3121182"/>
              <a:chOff x="1056679" y="5905905"/>
              <a:chExt cx="6171429" cy="312118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56679" y="5905905"/>
                <a:ext cx="6171429" cy="3121182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3194" y="7081556"/>
              <a:ext cx="2897412" cy="103343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36214" y="5270121"/>
            <a:ext cx="3867713" cy="120568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49230" y="3257715"/>
            <a:ext cx="9888800" cy="216780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51135" y="6766525"/>
            <a:ext cx="10383168" cy="207423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279667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1415"/>
            <a:ext cx="5357838" cy="10991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40896" y="2074755"/>
            <a:ext cx="4531104" cy="62577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2297" y="8367122"/>
            <a:ext cx="15987648" cy="22272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91121" y="2846059"/>
            <a:ext cx="9589664" cy="5106715"/>
            <a:chOff x="4191121" y="2846059"/>
            <a:chExt cx="9589664" cy="51067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70389" y="626024"/>
              <a:ext cx="19179327" cy="10213430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91121" y="2846059"/>
              <a:ext cx="9589664" cy="51067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279667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1415"/>
            <a:ext cx="5357838" cy="10991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2000" y="2301315"/>
            <a:ext cx="6171429" cy="3121182"/>
            <a:chOff x="1272000" y="2301315"/>
            <a:chExt cx="6171429" cy="312118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72000" y="2301315"/>
              <a:ext cx="6171429" cy="3121182"/>
              <a:chOff x="1272000" y="2301315"/>
              <a:chExt cx="6171429" cy="312118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72000" y="2301315"/>
                <a:ext cx="6171429" cy="3121182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8515" y="3474931"/>
              <a:ext cx="2897410" cy="1033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7155" y="5905905"/>
            <a:ext cx="6171429" cy="3121182"/>
            <a:chOff x="1247155" y="5905905"/>
            <a:chExt cx="6171429" cy="312118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47155" y="5905905"/>
              <a:ext cx="6171429" cy="3121182"/>
              <a:chOff x="1247155" y="5905905"/>
              <a:chExt cx="6171429" cy="312118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47155" y="5905905"/>
                <a:ext cx="6171429" cy="3121182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3671" y="7081556"/>
              <a:ext cx="2897412" cy="103343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11870" y="5107308"/>
            <a:ext cx="4780992" cy="132294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91173" y="2727669"/>
            <a:ext cx="10006486" cy="239642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86411" y="6983229"/>
            <a:ext cx="10268879" cy="121339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279667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1214"/>
            <a:ext cx="5075071" cy="10993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33917" y="5476004"/>
            <a:ext cx="1443036" cy="1466465"/>
            <a:chOff x="13433917" y="5476004"/>
            <a:chExt cx="1443036" cy="14664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33917" y="5476004"/>
              <a:ext cx="1443036" cy="14664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16936" y="5517944"/>
            <a:ext cx="1577985" cy="1466465"/>
            <a:chOff x="7616936" y="5517944"/>
            <a:chExt cx="1577985" cy="14664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6936" y="5517944"/>
              <a:ext cx="1577985" cy="14664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28404" y="5517944"/>
            <a:ext cx="1786914" cy="1466465"/>
            <a:chOff x="2228404" y="5517944"/>
            <a:chExt cx="1786914" cy="146646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28404" y="5517944"/>
              <a:ext cx="1786914" cy="146646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69074" y="2554889"/>
            <a:ext cx="13668532" cy="246382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6926" y="7638981"/>
            <a:ext cx="4643795" cy="140948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72724" y="7638981"/>
            <a:ext cx="5066642" cy="140948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645705" y="7638981"/>
            <a:ext cx="6179669" cy="140948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279667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7112"/>
            <a:ext cx="3141706" cy="10934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0833" y="2003528"/>
            <a:ext cx="16537130" cy="7369359"/>
            <a:chOff x="1340833" y="2003528"/>
            <a:chExt cx="16537130" cy="73693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0833" y="2003528"/>
              <a:ext cx="16537130" cy="73693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279667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1214"/>
            <a:ext cx="7464039" cy="10993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44526" y="1628860"/>
            <a:ext cx="4555334" cy="7966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89767" y="2622282"/>
            <a:ext cx="8281701" cy="5529778"/>
            <a:chOff x="6189767" y="2622282"/>
            <a:chExt cx="8281701" cy="55297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89767" y="2622282"/>
              <a:ext cx="8281701" cy="55297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085714" y="2793001"/>
            <a:ext cx="7865800" cy="6171429"/>
            <a:chOff x="-3085714" y="2793001"/>
            <a:chExt cx="7865800" cy="617142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3085714" y="2793001"/>
              <a:ext cx="6171429" cy="6171429"/>
              <a:chOff x="-3085714" y="2793001"/>
              <a:chExt cx="6171429" cy="617142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5768611" y="110105"/>
                <a:ext cx="12342857" cy="12342857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3085714" y="2793001"/>
                <a:ext cx="6171429" cy="6171429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97070" y="5013293"/>
              <a:ext cx="4396569" cy="248594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8056" y="3047793"/>
              <a:ext cx="4786222" cy="315773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13960" y="6939898"/>
              <a:ext cx="2272924" cy="12244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71057" y="8082192"/>
            <a:ext cx="13833005" cy="1921947"/>
            <a:chOff x="3571057" y="8082192"/>
            <a:chExt cx="13833005" cy="192194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647502" y="9934218"/>
              <a:ext cx="1795926" cy="69920"/>
              <a:chOff x="5647502" y="9934218"/>
              <a:chExt cx="1795926" cy="6992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647502" y="9934218"/>
                <a:ext cx="1795926" cy="6992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780784" y="9934218"/>
              <a:ext cx="1795926" cy="69920"/>
              <a:chOff x="13780784" y="9934218"/>
              <a:chExt cx="1795926" cy="6992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780784" y="9934218"/>
                <a:ext cx="1795926" cy="6992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740360" y="9930080"/>
              <a:ext cx="1795926" cy="69920"/>
              <a:chOff x="14740360" y="9930080"/>
              <a:chExt cx="1795926" cy="6992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740360" y="9930080"/>
                <a:ext cx="1795926" cy="6992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571057" y="8508851"/>
              <a:ext cx="13833005" cy="1491149"/>
              <a:chOff x="3571057" y="8508851"/>
              <a:chExt cx="13833005" cy="149114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571057" y="8508851"/>
                <a:ext cx="13833005" cy="149114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11467" y="8017679"/>
              <a:ext cx="13255542" cy="20644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279667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53719" y="2997632"/>
            <a:ext cx="4516332" cy="3701165"/>
            <a:chOff x="13553719" y="2997632"/>
            <a:chExt cx="4516332" cy="37011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53719" y="2997632"/>
              <a:ext cx="4516332" cy="37011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11459" y="2997632"/>
            <a:ext cx="4374138" cy="3679095"/>
            <a:chOff x="4211459" y="2997632"/>
            <a:chExt cx="4374138" cy="36790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1459" y="2997632"/>
              <a:ext cx="4374138" cy="36790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63344" y="2997632"/>
            <a:ext cx="4601473" cy="3701165"/>
            <a:chOff x="8763344" y="2997632"/>
            <a:chExt cx="4601473" cy="370116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63344" y="2997632"/>
              <a:ext cx="4601473" cy="37011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34391" y="7667060"/>
            <a:ext cx="11905538" cy="1491149"/>
            <a:chOff x="5334391" y="7667060"/>
            <a:chExt cx="11905538" cy="14911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34391" y="7667060"/>
              <a:ext cx="11905538" cy="149114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53792" y="7128325"/>
            <a:ext cx="8270953" cy="206440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3085714" y="2793001"/>
            <a:ext cx="7865800" cy="6171429"/>
            <a:chOff x="-3085714" y="2793001"/>
            <a:chExt cx="7865800" cy="617142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-3085714" y="2793001"/>
              <a:ext cx="6171429" cy="6171429"/>
              <a:chOff x="-3085714" y="2793001"/>
              <a:chExt cx="6171429" cy="617142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3085714" y="2793001"/>
                <a:ext cx="6171429" cy="6171429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432" y="5393794"/>
              <a:ext cx="2874562" cy="963937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1382" y="3531120"/>
              <a:ext cx="2852916" cy="1224427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3960" y="6939898"/>
              <a:ext cx="2272924" cy="12244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24421" y="861214"/>
            <a:ext cx="7464039" cy="109938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44526" y="1628860"/>
            <a:ext cx="4303946" cy="79665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279667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1214"/>
            <a:ext cx="7464039" cy="10993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4165" y="1786288"/>
            <a:ext cx="2950201" cy="80352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2933" y="2901647"/>
            <a:ext cx="4152381" cy="4857143"/>
            <a:chOff x="942933" y="2901647"/>
            <a:chExt cx="4152381" cy="485714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42933" y="2901647"/>
              <a:ext cx="4143380" cy="4848389"/>
              <a:chOff x="942933" y="2901647"/>
              <a:chExt cx="4143380" cy="484838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42933" y="2901647"/>
                <a:ext cx="4143380" cy="484838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580853" y="4764147"/>
              <a:ext cx="946334" cy="439294"/>
              <a:chOff x="3580853" y="4764147"/>
              <a:chExt cx="946334" cy="43929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3580853" y="4764147"/>
                <a:ext cx="946334" cy="43929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02597" y="4088057"/>
              <a:ext cx="946334" cy="439294"/>
              <a:chOff x="1402597" y="4088057"/>
              <a:chExt cx="946334" cy="43929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1402597" y="4088057"/>
                <a:ext cx="946334" cy="439294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54587" y="4464360"/>
              <a:ext cx="438700" cy="200830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13791" y="4782294"/>
              <a:ext cx="438700" cy="20083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16295" y="2904762"/>
            <a:ext cx="4552381" cy="4857143"/>
            <a:chOff x="6516295" y="2904762"/>
            <a:chExt cx="4552381" cy="485714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516295" y="2904762"/>
              <a:ext cx="4549878" cy="4857143"/>
              <a:chOff x="6516295" y="2904762"/>
              <a:chExt cx="4549878" cy="485714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516295" y="2904762"/>
                <a:ext cx="4549878" cy="485714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907969" y="3493335"/>
              <a:ext cx="987878" cy="458578"/>
              <a:chOff x="9907969" y="3493335"/>
              <a:chExt cx="987878" cy="45857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400000">
                <a:off x="9907969" y="3493335"/>
                <a:ext cx="987878" cy="458578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85770" y="4574972"/>
              <a:ext cx="457959" cy="209646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664549" y="2901647"/>
            <a:ext cx="4238095" cy="4876190"/>
            <a:chOff x="12664549" y="2901647"/>
            <a:chExt cx="4238095" cy="487619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664549" y="2901647"/>
              <a:ext cx="4236559" cy="4875594"/>
              <a:chOff x="12664549" y="2901647"/>
              <a:chExt cx="4236559" cy="487559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664549" y="2901647"/>
                <a:ext cx="4236559" cy="487559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5377163" y="4596997"/>
              <a:ext cx="991630" cy="460320"/>
              <a:chOff x="15377163" y="4596997"/>
              <a:chExt cx="991630" cy="460320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5400000">
                <a:off x="15377163" y="4596997"/>
                <a:ext cx="991630" cy="460320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004550" y="5143651"/>
              <a:ext cx="459699" cy="2104428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71284" y="4509523"/>
              <a:ext cx="459699" cy="2104428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288666" y="4778675"/>
              <a:ext cx="459699" cy="2104428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4192145" y="4961972"/>
              <a:ext cx="991630" cy="460320"/>
              <a:chOff x="14192145" y="4961972"/>
              <a:chExt cx="991630" cy="46032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5400000">
                <a:off x="14192145" y="4961972"/>
                <a:ext cx="991630" cy="46032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2891221" y="4318066"/>
              <a:ext cx="991630" cy="460320"/>
              <a:chOff x="12891221" y="4318066"/>
              <a:chExt cx="991630" cy="460320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5400000">
                <a:off x="12891221" y="4318066"/>
                <a:ext cx="991630" cy="460320"/>
              </a:xfrm>
              <a:prstGeom prst="rect">
                <a:avLst/>
              </a:prstGeom>
            </p:spPr>
          </p:pic>
        </p:grpSp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91346" y="7949002"/>
            <a:ext cx="5607479" cy="567525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065658" y="7940249"/>
            <a:ext cx="5870330" cy="567525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946096" y="7949640"/>
            <a:ext cx="6396031" cy="567525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79833" y="8892594"/>
            <a:ext cx="17033199" cy="100585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279667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1214"/>
            <a:ext cx="7464039" cy="10993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4165" y="1658031"/>
            <a:ext cx="8091764" cy="78197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500043" y="2639296"/>
            <a:ext cx="4765118" cy="4664588"/>
            <a:chOff x="5500043" y="2639296"/>
            <a:chExt cx="4765118" cy="46645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00043" y="2639296"/>
              <a:ext cx="4765118" cy="46645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27065" y="2610882"/>
            <a:ext cx="4722957" cy="4693002"/>
            <a:chOff x="11027065" y="2610882"/>
            <a:chExt cx="4722957" cy="46930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27065" y="2610882"/>
              <a:ext cx="4722957" cy="46930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085714" y="2793001"/>
            <a:ext cx="7865800" cy="6171429"/>
            <a:chOff x="-3085714" y="2793001"/>
            <a:chExt cx="7865800" cy="617142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-3085714" y="2793001"/>
              <a:ext cx="6171429" cy="6171429"/>
              <a:chOff x="-3085714" y="2793001"/>
              <a:chExt cx="6171429" cy="617142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3085714" y="2793001"/>
                <a:ext cx="6171429" cy="6171429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417" y="5414928"/>
              <a:ext cx="2134363" cy="963938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1382" y="3554620"/>
              <a:ext cx="2719517" cy="1224427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3963" y="6972849"/>
              <a:ext cx="2139526" cy="12244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525309" y="9771604"/>
            <a:ext cx="1795926" cy="69920"/>
            <a:chOff x="5525309" y="9771604"/>
            <a:chExt cx="1795926" cy="6992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25309" y="9771604"/>
              <a:ext cx="1795926" cy="699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58591" y="9771604"/>
            <a:ext cx="1795926" cy="69920"/>
            <a:chOff x="13658591" y="9771604"/>
            <a:chExt cx="1795926" cy="6992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58591" y="9771604"/>
              <a:ext cx="1795926" cy="6992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618167" y="9767465"/>
            <a:ext cx="1795926" cy="69920"/>
            <a:chOff x="14618167" y="9767465"/>
            <a:chExt cx="1795926" cy="6992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18167" y="9767465"/>
              <a:ext cx="1795926" cy="6992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448864" y="8041940"/>
            <a:ext cx="13833005" cy="1795446"/>
            <a:chOff x="3448864" y="8041940"/>
            <a:chExt cx="13833005" cy="179544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48864" y="8041940"/>
              <a:ext cx="13833005" cy="179544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72020" y="8198992"/>
            <a:ext cx="11433075" cy="164567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279667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1214"/>
            <a:ext cx="7464039" cy="10993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4526" y="1676383"/>
            <a:ext cx="7241520" cy="7966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759025" y="2448820"/>
            <a:ext cx="5266457" cy="5277759"/>
            <a:chOff x="10759025" y="2448820"/>
            <a:chExt cx="5266457" cy="52777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59025" y="2448820"/>
              <a:ext cx="5266457" cy="52777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43628" y="2448820"/>
            <a:ext cx="5132042" cy="5175905"/>
            <a:chOff x="5243628" y="2448820"/>
            <a:chExt cx="5132042" cy="51759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43628" y="2448820"/>
              <a:ext cx="5132042" cy="51759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085714" y="2793001"/>
            <a:ext cx="7865800" cy="6171429"/>
            <a:chOff x="-3085714" y="2793001"/>
            <a:chExt cx="7865800" cy="617142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-3085714" y="2793001"/>
              <a:ext cx="6171429" cy="6171429"/>
              <a:chOff x="-3085714" y="2793001"/>
              <a:chExt cx="6171429" cy="617142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3085714" y="2793001"/>
                <a:ext cx="6171429" cy="6171429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461" y="5414926"/>
              <a:ext cx="2140959" cy="98388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1382" y="3554620"/>
              <a:ext cx="2719517" cy="1224427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3963" y="6972849"/>
              <a:ext cx="2139526" cy="12244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525309" y="9771604"/>
            <a:ext cx="1795926" cy="69920"/>
            <a:chOff x="5525309" y="9771604"/>
            <a:chExt cx="1795926" cy="6992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25309" y="9771604"/>
              <a:ext cx="1795926" cy="699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544102" y="8440895"/>
            <a:ext cx="13833005" cy="1301252"/>
            <a:chOff x="3544102" y="8440895"/>
            <a:chExt cx="13833005" cy="130125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44102" y="8440895"/>
              <a:ext cx="13833005" cy="130125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72020" y="8579944"/>
            <a:ext cx="11208337" cy="11656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2040" y="789947"/>
            <a:ext cx="4241610" cy="10985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066254" y="223544"/>
            <a:ext cx="32653253" cy="91724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92382" y="1724268"/>
            <a:ext cx="5265840" cy="7618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9819" y="7689525"/>
            <a:ext cx="16387029" cy="2947922"/>
            <a:chOff x="1139819" y="7689525"/>
            <a:chExt cx="16387029" cy="294792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39819" y="7693663"/>
              <a:ext cx="5434956" cy="2115481"/>
              <a:chOff x="1139819" y="7693663"/>
              <a:chExt cx="5434956" cy="211548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139819" y="7693663"/>
                <a:ext cx="5434956" cy="2115481"/>
                <a:chOff x="1139819" y="7693663"/>
                <a:chExt cx="5434956" cy="211548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139819" y="7693663"/>
                  <a:ext cx="5434956" cy="2115481"/>
                </a:xfrm>
                <a:prstGeom prst="rect">
                  <a:avLst/>
                </a:prstGeom>
              </p:spPr>
            </p:pic>
          </p:grpSp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28418" y="8214805"/>
                <a:ext cx="4566706" cy="112454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3984" y="7821756"/>
              <a:ext cx="1923360" cy="194995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561941" y="7861839"/>
              <a:ext cx="775436" cy="775436"/>
              <a:chOff x="1561941" y="7861839"/>
              <a:chExt cx="775436" cy="77543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61941" y="7861839"/>
                <a:ext cx="775436" cy="77543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569560" y="7869458"/>
              <a:ext cx="775436" cy="775436"/>
              <a:chOff x="8569560" y="7869458"/>
              <a:chExt cx="775436" cy="77543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69560" y="7869458"/>
                <a:ext cx="775436" cy="77543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695769" y="7693663"/>
              <a:ext cx="4840718" cy="2943783"/>
              <a:chOff x="7695769" y="7693663"/>
              <a:chExt cx="4840718" cy="2943783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7695769" y="7693663"/>
                <a:ext cx="4840718" cy="2115481"/>
                <a:chOff x="7695769" y="7693663"/>
                <a:chExt cx="4840718" cy="2115481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7695769" y="7693663"/>
                  <a:ext cx="4840718" cy="2115481"/>
                </a:xfrm>
                <a:prstGeom prst="rect">
                  <a:avLst/>
                </a:prstGeom>
              </p:spPr>
            </p:pic>
          </p:grpSp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311428" y="8085890"/>
                <a:ext cx="3360734" cy="1577099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9067323" y="10567526"/>
                <a:ext cx="1795926" cy="69920"/>
                <a:chOff x="9067323" y="10567526"/>
                <a:chExt cx="1795926" cy="69920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9067323" y="10567526"/>
                  <a:ext cx="1795926" cy="69920"/>
                </a:xfrm>
                <a:prstGeom prst="rect">
                  <a:avLst/>
                </a:prstGeom>
              </p:spPr>
            </p:pic>
          </p:grpSp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69495" y="8235855"/>
              <a:ext cx="777834" cy="125430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7950513" y="7869458"/>
              <a:ext cx="775436" cy="775436"/>
              <a:chOff x="7950513" y="7869458"/>
              <a:chExt cx="775436" cy="77543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950513" y="7869458"/>
                <a:ext cx="775436" cy="77543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372327" y="7689525"/>
              <a:ext cx="4154520" cy="2115481"/>
              <a:chOff x="13372327" y="7689525"/>
              <a:chExt cx="4154520" cy="211548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372327" y="7689525"/>
                <a:ext cx="4154520" cy="2115481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02285" y="7986509"/>
              <a:ext cx="3177787" cy="157709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141716" y="384424"/>
            <a:ext cx="3532488" cy="98969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876393" y="853521"/>
            <a:ext cx="4409321" cy="408869"/>
            <a:chOff x="13876393" y="853521"/>
            <a:chExt cx="4409321" cy="40886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876393" y="853521"/>
              <a:ext cx="4409321" cy="4088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279667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1214"/>
            <a:ext cx="7464039" cy="10993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4526" y="1683269"/>
            <a:ext cx="7241520" cy="7966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351006" y="2436695"/>
            <a:ext cx="5498273" cy="4914599"/>
            <a:chOff x="11351006" y="2436695"/>
            <a:chExt cx="5498273" cy="491459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51006" y="2436695"/>
              <a:ext cx="5498273" cy="49145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47502" y="2448820"/>
            <a:ext cx="5286530" cy="4902474"/>
            <a:chOff x="5647502" y="2448820"/>
            <a:chExt cx="5286530" cy="490247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47502" y="2448820"/>
              <a:ext cx="5286530" cy="49024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085714" y="2793001"/>
            <a:ext cx="7865800" cy="6171429"/>
            <a:chOff x="-3085714" y="2793001"/>
            <a:chExt cx="7865800" cy="617142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-3085714" y="2793001"/>
              <a:ext cx="6171429" cy="6171429"/>
              <a:chOff x="-3085714" y="2793001"/>
              <a:chExt cx="6171429" cy="617142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3085714" y="2793001"/>
                <a:ext cx="6171429" cy="6171429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461" y="5414926"/>
              <a:ext cx="2140959" cy="98388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1382" y="3554620"/>
              <a:ext cx="2719517" cy="1224427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3963" y="6972849"/>
              <a:ext cx="2139526" cy="12244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734578" y="8336133"/>
            <a:ext cx="13833005" cy="1301252"/>
            <a:chOff x="3734578" y="8336133"/>
            <a:chExt cx="13833005" cy="130125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34578" y="8336133"/>
              <a:ext cx="13833005" cy="130125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72020" y="8484706"/>
            <a:ext cx="12630645" cy="116568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279667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1214"/>
            <a:ext cx="7464039" cy="10993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4526" y="1536650"/>
            <a:ext cx="8575760" cy="7966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3085714" y="2793001"/>
            <a:ext cx="7865800" cy="6171429"/>
            <a:chOff x="-3085714" y="2793001"/>
            <a:chExt cx="7865800" cy="617142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3085714" y="2793001"/>
              <a:ext cx="6171429" cy="6171429"/>
              <a:chOff x="-3085714" y="2793001"/>
              <a:chExt cx="6171429" cy="617142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3085714" y="2793001"/>
                <a:ext cx="6171429" cy="6171429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461" y="5414926"/>
              <a:ext cx="2140959" cy="98388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1382" y="3554620"/>
              <a:ext cx="2719517" cy="122442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13963" y="6972849"/>
              <a:ext cx="2139526" cy="12244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34578" y="8336133"/>
            <a:ext cx="13833005" cy="1301252"/>
            <a:chOff x="3734578" y="8336133"/>
            <a:chExt cx="13833005" cy="13012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34578" y="8336133"/>
              <a:ext cx="13833005" cy="130125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72020" y="8484706"/>
            <a:ext cx="11719868" cy="11656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104762" y="2457791"/>
            <a:ext cx="5170808" cy="5137803"/>
            <a:chOff x="5104762" y="2457791"/>
            <a:chExt cx="5170808" cy="513780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04762" y="2457791"/>
              <a:ext cx="5170808" cy="513780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90679" y="2396482"/>
            <a:ext cx="5309293" cy="5263914"/>
            <a:chOff x="10790679" y="2396482"/>
            <a:chExt cx="5309293" cy="52639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90679" y="2396482"/>
              <a:ext cx="5309293" cy="52639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279667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1214"/>
            <a:ext cx="7464039" cy="10993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4526" y="1738774"/>
            <a:ext cx="3756738" cy="80352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3085714" y="2793001"/>
            <a:ext cx="7865800" cy="6171429"/>
            <a:chOff x="-3085714" y="2793001"/>
            <a:chExt cx="7865800" cy="617142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3085714" y="2793001"/>
              <a:ext cx="6171429" cy="6171429"/>
              <a:chOff x="-3085714" y="2793001"/>
              <a:chExt cx="6171429" cy="617142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3085714" y="2793001"/>
                <a:ext cx="6171429" cy="6171429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461" y="5414926"/>
              <a:ext cx="2140959" cy="98388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1382" y="3554620"/>
              <a:ext cx="2719517" cy="122442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13963" y="6972849"/>
              <a:ext cx="2139526" cy="12244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95371" y="2533333"/>
            <a:ext cx="5114124" cy="5158402"/>
            <a:chOff x="10995371" y="2533333"/>
            <a:chExt cx="5114124" cy="515840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95371" y="2533333"/>
              <a:ext cx="5114124" cy="51584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925055" y="8240895"/>
            <a:ext cx="13833005" cy="1301252"/>
            <a:chOff x="3925055" y="8240895"/>
            <a:chExt cx="13833005" cy="130125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25055" y="8240895"/>
              <a:ext cx="13833005" cy="13012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07382" y="2533333"/>
            <a:ext cx="5092751" cy="5136749"/>
            <a:chOff x="5607382" y="2533333"/>
            <a:chExt cx="5092751" cy="513674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07382" y="2533333"/>
              <a:ext cx="5092751" cy="513674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67258" y="8389468"/>
            <a:ext cx="10556753" cy="116568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279667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5826"/>
            <a:ext cx="3141715" cy="10947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0569" y="2799550"/>
            <a:ext cx="16612332" cy="6762704"/>
            <a:chOff x="1630569" y="2799550"/>
            <a:chExt cx="16612332" cy="67627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0569" y="2799550"/>
              <a:ext cx="16612332" cy="676270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76668" y="2704411"/>
            <a:ext cx="3097700" cy="61014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279667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5826"/>
            <a:ext cx="3252646" cy="10947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89165" y="1947911"/>
            <a:ext cx="5979164" cy="5105940"/>
            <a:chOff x="11689165" y="1947911"/>
            <a:chExt cx="5979164" cy="51059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89165" y="1947911"/>
              <a:ext cx="5979164" cy="51059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6256" y="2847369"/>
            <a:ext cx="5225296" cy="3390902"/>
            <a:chOff x="656256" y="2847369"/>
            <a:chExt cx="5225296" cy="339090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6256" y="2847369"/>
              <a:ext cx="5225296" cy="33909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72029" y="2868339"/>
            <a:ext cx="5267153" cy="3369933"/>
            <a:chOff x="6072029" y="2868339"/>
            <a:chExt cx="5267153" cy="33699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72029" y="2868339"/>
              <a:ext cx="5267153" cy="336993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5781" y="7415763"/>
            <a:ext cx="4029232" cy="72379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30351" y="7339560"/>
            <a:ext cx="3550387" cy="73712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68590" y="7259020"/>
            <a:ext cx="4416270" cy="72379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279667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5826"/>
            <a:ext cx="3141715" cy="10947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0871" y="2717469"/>
            <a:ext cx="17471216" cy="6431591"/>
            <a:chOff x="1420871" y="2717469"/>
            <a:chExt cx="17471216" cy="64315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0871" y="2717469"/>
              <a:ext cx="17471216" cy="64315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279667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7112"/>
            <a:ext cx="4557553" cy="10934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022278" y="-1515201"/>
            <a:ext cx="33026058" cy="1444840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279667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5826"/>
            <a:ext cx="5013175" cy="10947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117516" y="-70902"/>
            <a:ext cx="33026058" cy="1102682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279667" cy="824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5826"/>
            <a:ext cx="5924391" cy="10947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085188" y="-841544"/>
            <a:ext cx="33026058" cy="1276731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28562" y="138660"/>
            <a:ext cx="3851950" cy="19243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38564" y="1148350"/>
            <a:ext cx="3788625" cy="408869"/>
            <a:chOff x="7138564" y="1148350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8564" y="1148350"/>
              <a:ext cx="3788625" cy="4088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17982" y="6972896"/>
            <a:ext cx="4162993" cy="30869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3400" y="6297231"/>
            <a:ext cx="3263205" cy="2870536"/>
            <a:chOff x="963400" y="6297231"/>
            <a:chExt cx="3263205" cy="28705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9563" y="7038296"/>
              <a:ext cx="2206928" cy="224883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926" y="6233756"/>
              <a:ext cx="2264400" cy="86748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30760" y="2147761"/>
            <a:ext cx="3773623" cy="7839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00953" y="2944481"/>
            <a:ext cx="1916955" cy="141075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07520" y="2177666"/>
            <a:ext cx="3571160" cy="7839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88848" y="4790010"/>
            <a:ext cx="3255793" cy="1892350"/>
            <a:chOff x="13488848" y="4790010"/>
            <a:chExt cx="3255793" cy="18923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88848" y="4790010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17812" y="3600157"/>
            <a:ext cx="3255793" cy="1892350"/>
            <a:chOff x="10917812" y="3600157"/>
            <a:chExt cx="3255793" cy="18923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17812" y="3600157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76212" y="4885248"/>
            <a:ext cx="3255793" cy="1892350"/>
            <a:chOff x="8376212" y="4885248"/>
            <a:chExt cx="3255793" cy="18923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76212" y="4885248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02561" y="3545744"/>
            <a:ext cx="3255793" cy="1892350"/>
            <a:chOff x="5802561" y="3545744"/>
            <a:chExt cx="3255793" cy="18923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02561" y="3545744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28911" y="4885248"/>
            <a:ext cx="3255793" cy="1892350"/>
            <a:chOff x="3228911" y="4885248"/>
            <a:chExt cx="3255793" cy="189235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28911" y="4885248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5260" y="3545744"/>
            <a:ext cx="3255793" cy="1892350"/>
            <a:chOff x="655260" y="3545744"/>
            <a:chExt cx="3255793" cy="18923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5260" y="3545744"/>
              <a:ext cx="3255793" cy="189235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52116" y="6233764"/>
            <a:ext cx="3178513" cy="78391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97715" y="6972896"/>
            <a:ext cx="2587414" cy="141075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60430" y="6233764"/>
            <a:ext cx="3817823" cy="78391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074841" y="2699344"/>
            <a:ext cx="1673913" cy="99172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309011" y="2887106"/>
            <a:ext cx="2889121" cy="141075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486749" y="2243002"/>
            <a:ext cx="2669735" cy="7839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2040" y="789947"/>
            <a:ext cx="3209559" cy="10985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2942" y="1564542"/>
            <a:ext cx="9997830" cy="212078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6957" y="2729655"/>
            <a:ext cx="6389814" cy="39911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27055" y="1952286"/>
            <a:ext cx="3219657" cy="4514159"/>
            <a:chOff x="11827055" y="1952286"/>
            <a:chExt cx="3219657" cy="45141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27055" y="1952286"/>
              <a:ext cx="3219657" cy="45141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9001" y="7041905"/>
            <a:ext cx="12232015" cy="1140289"/>
            <a:chOff x="1939001" y="7041905"/>
            <a:chExt cx="12232015" cy="114028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939001" y="7041905"/>
              <a:ext cx="10769998" cy="1140289"/>
              <a:chOff x="1939001" y="7041905"/>
              <a:chExt cx="10769998" cy="114028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39001" y="7041905"/>
                <a:ext cx="10769998" cy="1140289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3005" y="7210786"/>
              <a:ext cx="10355096" cy="9397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34239" y="8785592"/>
            <a:ext cx="1306926" cy="606682"/>
            <a:chOff x="2034239" y="8785592"/>
            <a:chExt cx="1306926" cy="6066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34239" y="8785592"/>
              <a:ext cx="1306926" cy="6066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22514" y="8563147"/>
            <a:ext cx="12301523" cy="1113745"/>
            <a:chOff x="3622514" y="8563147"/>
            <a:chExt cx="12301523" cy="111374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622514" y="8563147"/>
              <a:ext cx="12023457" cy="1113745"/>
              <a:chOff x="3622514" y="8563147"/>
              <a:chExt cx="12023457" cy="111374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622514" y="8563147"/>
                <a:ext cx="12023457" cy="1113745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15093" y="8734624"/>
              <a:ext cx="10689331" cy="91139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41716" y="384424"/>
            <a:ext cx="3532488" cy="9896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6393" y="853521"/>
            <a:ext cx="4409321" cy="408869"/>
            <a:chOff x="13876393" y="853521"/>
            <a:chExt cx="4409321" cy="4088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76393" y="853521"/>
              <a:ext cx="4409321" cy="4088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520013" cy="8247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1488"/>
            <a:ext cx="2230497" cy="10991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2810" y="2461436"/>
            <a:ext cx="15932710" cy="6651906"/>
            <a:chOff x="1462810" y="2461436"/>
            <a:chExt cx="15932710" cy="665190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2810" y="2461436"/>
              <a:ext cx="15932710" cy="66519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520013" cy="8247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1488"/>
            <a:ext cx="2230497" cy="10991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47811" y="2804194"/>
            <a:ext cx="4680662" cy="5059759"/>
            <a:chOff x="3447811" y="2804194"/>
            <a:chExt cx="4680662" cy="50597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47811" y="2804194"/>
              <a:ext cx="4680662" cy="50597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73689" y="2750896"/>
            <a:ext cx="4810918" cy="5059759"/>
            <a:chOff x="8673689" y="2750896"/>
            <a:chExt cx="4810918" cy="50597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73689" y="2750896"/>
              <a:ext cx="4810918" cy="505975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70162" y="8271651"/>
            <a:ext cx="15077941" cy="171642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62420" y="1773137"/>
            <a:ext cx="4762730" cy="172694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520013" cy="8247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1488"/>
            <a:ext cx="2230497" cy="10991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5154" y="2100830"/>
            <a:ext cx="10507521" cy="9327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19675" y="3243993"/>
            <a:ext cx="5316250" cy="4382112"/>
            <a:chOff x="2119675" y="3243993"/>
            <a:chExt cx="5316250" cy="43821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19675" y="3243993"/>
              <a:ext cx="5316250" cy="438211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7873" y="7991323"/>
            <a:ext cx="13557307" cy="20317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520013" cy="8247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5154" y="2100824"/>
            <a:ext cx="8239146" cy="9722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50343" y="3378446"/>
            <a:ext cx="5884750" cy="4484661"/>
            <a:chOff x="2350343" y="3378446"/>
            <a:chExt cx="5884750" cy="44846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50343" y="3378446"/>
              <a:ext cx="5884750" cy="448466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89583" y="8087840"/>
            <a:ext cx="13436308" cy="258020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520013" cy="8247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1488"/>
            <a:ext cx="2230497" cy="10991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5154" y="2125893"/>
            <a:ext cx="1578828" cy="94187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23839" y="7720929"/>
            <a:ext cx="16602871" cy="22610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68316" y="3039534"/>
            <a:ext cx="6171429" cy="4206647"/>
            <a:chOff x="1768316" y="3039534"/>
            <a:chExt cx="6171429" cy="420664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8316" y="3039534"/>
              <a:ext cx="6171429" cy="42066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520013" cy="8247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55340"/>
            <a:ext cx="2230499" cy="11052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80943" y="6894795"/>
            <a:ext cx="4028571" cy="3197677"/>
            <a:chOff x="2780943" y="6894795"/>
            <a:chExt cx="4028571" cy="319767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780943" y="6894795"/>
              <a:ext cx="4020311" cy="2635162"/>
              <a:chOff x="2780943" y="6894795"/>
              <a:chExt cx="4020311" cy="263516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80943" y="6894795"/>
                <a:ext cx="4020311" cy="2635162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10271" y="9576596"/>
              <a:ext cx="1145602" cy="6759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78892" y="6927909"/>
            <a:ext cx="3914286" cy="3111627"/>
            <a:chOff x="6878892" y="6927909"/>
            <a:chExt cx="3914286" cy="311162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878892" y="6927909"/>
              <a:ext cx="3912996" cy="2536701"/>
              <a:chOff x="6878892" y="6927909"/>
              <a:chExt cx="3912996" cy="253670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878892" y="6927909"/>
                <a:ext cx="3912996" cy="253670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84862" y="9537542"/>
              <a:ext cx="937171" cy="6577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03481" y="4343547"/>
            <a:ext cx="15658525" cy="1265890"/>
            <a:chOff x="803481" y="4343547"/>
            <a:chExt cx="15658525" cy="126589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3481" y="4343547"/>
              <a:ext cx="15658525" cy="12658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10301" y="3234553"/>
            <a:ext cx="1563508" cy="2397092"/>
            <a:chOff x="2710301" y="3234553"/>
            <a:chExt cx="1563508" cy="239709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2710301" y="3234553"/>
              <a:ext cx="1563508" cy="239709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16970" y="4590994"/>
            <a:ext cx="651427" cy="88897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90853" y="5951287"/>
            <a:ext cx="1698273" cy="61865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115390" y="4343547"/>
            <a:ext cx="1563508" cy="2397092"/>
            <a:chOff x="6115390" y="4343547"/>
            <a:chExt cx="1563508" cy="239709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15390" y="4343547"/>
              <a:ext cx="1563508" cy="239709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579629" y="4645583"/>
            <a:ext cx="684640" cy="88897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703614" y="3223195"/>
            <a:ext cx="1563508" cy="2397092"/>
            <a:chOff x="10703614" y="3223195"/>
            <a:chExt cx="1563508" cy="239709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0703614" y="3223195"/>
              <a:ext cx="1563508" cy="239709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65284" y="4632932"/>
            <a:ext cx="696425" cy="88897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163003" y="4337861"/>
            <a:ext cx="1563508" cy="2397092"/>
            <a:chOff x="14163003" y="4337861"/>
            <a:chExt cx="1563508" cy="239709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63003" y="4337861"/>
              <a:ext cx="1563508" cy="2397092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686179" y="4805627"/>
            <a:ext cx="684640" cy="88897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25973" y="2357051"/>
            <a:ext cx="6082134" cy="74226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773363" y="3284077"/>
            <a:ext cx="2003334" cy="61865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160544" y="5733392"/>
            <a:ext cx="1688370" cy="618651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941841" y="6122152"/>
            <a:ext cx="2608356" cy="806954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508097" y="3702015"/>
            <a:ext cx="5831854" cy="742267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135937" y="2305251"/>
            <a:ext cx="5418725" cy="110399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780908" y="6712098"/>
            <a:ext cx="6752610" cy="137075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634954" y="3719877"/>
            <a:ext cx="1688370" cy="618651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520013" cy="8247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38883"/>
            <a:ext cx="3252646" cy="10947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0790" y="2266839"/>
            <a:ext cx="15466791" cy="7866923"/>
            <a:chOff x="1420790" y="2266839"/>
            <a:chExt cx="15466791" cy="786692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0790" y="2266839"/>
              <a:ext cx="15466791" cy="7866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28562" y="138660"/>
            <a:ext cx="3851950" cy="19243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38564" y="1148350"/>
            <a:ext cx="3788625" cy="408869"/>
            <a:chOff x="7138564" y="1148350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8564" y="1148350"/>
              <a:ext cx="3788625" cy="4088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17982" y="6972896"/>
            <a:ext cx="4162993" cy="30869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3400" y="6297231"/>
            <a:ext cx="3263205" cy="2870536"/>
            <a:chOff x="963400" y="6297231"/>
            <a:chExt cx="3263205" cy="28705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9563" y="7038296"/>
              <a:ext cx="2206928" cy="224883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926" y="6233756"/>
              <a:ext cx="2264400" cy="86748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30760" y="2147761"/>
            <a:ext cx="3773623" cy="7839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00953" y="2944481"/>
            <a:ext cx="1916955" cy="141075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07520" y="2177666"/>
            <a:ext cx="3571160" cy="7839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88848" y="4790010"/>
            <a:ext cx="3255793" cy="1892350"/>
            <a:chOff x="13488848" y="4790010"/>
            <a:chExt cx="3255793" cy="18923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88848" y="4790010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17812" y="3600157"/>
            <a:ext cx="3255793" cy="1892350"/>
            <a:chOff x="10917812" y="3600157"/>
            <a:chExt cx="3255793" cy="18923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17812" y="3600157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76212" y="4885248"/>
            <a:ext cx="3255793" cy="1892350"/>
            <a:chOff x="8376212" y="4885248"/>
            <a:chExt cx="3255793" cy="18923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76212" y="4885248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02561" y="3545744"/>
            <a:ext cx="3255793" cy="1892350"/>
            <a:chOff x="5802561" y="3545744"/>
            <a:chExt cx="3255793" cy="18923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02561" y="3545744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28911" y="4885248"/>
            <a:ext cx="3255793" cy="1892350"/>
            <a:chOff x="3228911" y="4885248"/>
            <a:chExt cx="3255793" cy="189235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28911" y="4885248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5260" y="3545744"/>
            <a:ext cx="3255793" cy="1892350"/>
            <a:chOff x="655260" y="3545744"/>
            <a:chExt cx="3255793" cy="18923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5260" y="3545744"/>
              <a:ext cx="3255793" cy="189235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52116" y="6233764"/>
            <a:ext cx="3178513" cy="78391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97715" y="6972896"/>
            <a:ext cx="2587414" cy="141075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60430" y="6233764"/>
            <a:ext cx="3817823" cy="78391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25383" y="2243002"/>
            <a:ext cx="4587980" cy="78391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309011" y="2887106"/>
            <a:ext cx="2889121" cy="141075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25383" y="2243002"/>
            <a:ext cx="4587980" cy="78391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074841" y="2699344"/>
            <a:ext cx="1673913" cy="991721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333554" cy="8247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43221"/>
            <a:ext cx="4841331" cy="10947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19038" y="2711458"/>
            <a:ext cx="6790674" cy="4634176"/>
            <a:chOff x="2019038" y="2711458"/>
            <a:chExt cx="6790674" cy="46341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19038" y="2711458"/>
              <a:ext cx="6790674" cy="46341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47222" y="2715757"/>
            <a:ext cx="6652750" cy="4465236"/>
            <a:chOff x="9447222" y="2715757"/>
            <a:chExt cx="6652750" cy="44652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47222" y="2715757"/>
              <a:ext cx="6652750" cy="446523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76364" y="7561198"/>
            <a:ext cx="6160892" cy="152377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47216" y="7783187"/>
            <a:ext cx="7995033" cy="10793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3257" y="1835282"/>
            <a:ext cx="3185784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333554" cy="8247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5826"/>
            <a:ext cx="4730401" cy="10947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99449" y="1835278"/>
            <a:ext cx="5050657" cy="76188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08315" y="2803630"/>
            <a:ext cx="6171429" cy="4096081"/>
            <a:chOff x="2108315" y="2803630"/>
            <a:chExt cx="6171429" cy="40960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08315" y="2803630"/>
              <a:ext cx="6171429" cy="40960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23810" y="2898868"/>
            <a:ext cx="6114514" cy="3872169"/>
            <a:chOff x="9523810" y="2898868"/>
            <a:chExt cx="6114514" cy="38721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3810" y="2898868"/>
              <a:ext cx="6114514" cy="387216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440503" y="7124287"/>
            <a:ext cx="10017060" cy="12952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76078" y="7145259"/>
            <a:ext cx="10017060" cy="12952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2040" y="793727"/>
            <a:ext cx="3098630" cy="10947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41716" y="384424"/>
            <a:ext cx="3532488" cy="9896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853521"/>
            <a:ext cx="4409321" cy="408869"/>
            <a:chOff x="13876393" y="853521"/>
            <a:chExt cx="4409321" cy="40886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76393" y="853521"/>
              <a:ext cx="4409321" cy="40886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83481" y="2293885"/>
            <a:ext cx="4449589" cy="84095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92724" y="2293885"/>
            <a:ext cx="4272095" cy="84095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194602" y="1141687"/>
            <a:ext cx="10487602" cy="84060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54697" y="1141687"/>
            <a:ext cx="16895081" cy="84060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6668" y="7946640"/>
            <a:ext cx="6078315" cy="17178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94457" y="7946640"/>
            <a:ext cx="10880951" cy="17178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22178" y="6063507"/>
            <a:ext cx="7300578" cy="17377"/>
            <a:chOff x="3822178" y="6063507"/>
            <a:chExt cx="7300578" cy="173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3822178" y="6063507"/>
              <a:ext cx="7300578" cy="173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333554" cy="8247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5826"/>
            <a:ext cx="4730401" cy="10947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61788" y="2908479"/>
            <a:ext cx="6171429" cy="4335511"/>
            <a:chOff x="2561788" y="2908479"/>
            <a:chExt cx="6171429" cy="43355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61788" y="2908479"/>
              <a:ext cx="6171429" cy="43355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55935" y="2908479"/>
            <a:ext cx="6631863" cy="4335511"/>
            <a:chOff x="9655935" y="2908479"/>
            <a:chExt cx="6631863" cy="43355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55935" y="2908479"/>
              <a:ext cx="6631863" cy="433551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64987" y="7519377"/>
            <a:ext cx="12462721" cy="56475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3259" y="1835278"/>
            <a:ext cx="3185783" cy="76188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9955" y="8394195"/>
            <a:ext cx="16610687" cy="135234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333554" cy="8247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5826"/>
            <a:ext cx="6208156" cy="10947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57026" y="10219933"/>
            <a:ext cx="1795926" cy="69920"/>
            <a:chOff x="5457026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7026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7973" y="2831659"/>
            <a:ext cx="9032373" cy="6528272"/>
            <a:chOff x="1027973" y="2831659"/>
            <a:chExt cx="9032373" cy="65282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7973" y="2831659"/>
              <a:ext cx="9032373" cy="652827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3259" y="1835278"/>
            <a:ext cx="3014359" cy="76188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13603" y="3756796"/>
            <a:ext cx="8023775" cy="263160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09176" y="6869027"/>
            <a:ext cx="4571314" cy="72379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3769315" y="9057100"/>
            <a:ext cx="13601882" cy="7618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716498" y="5333333"/>
            <a:ext cx="780440" cy="1247783"/>
            <a:chOff x="13716498" y="5333333"/>
            <a:chExt cx="780440" cy="12477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3716498" y="5333333"/>
              <a:ext cx="780440" cy="12477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917" y="7563870"/>
            <a:ext cx="6171429" cy="1193861"/>
            <a:chOff x="10885917" y="7563870"/>
            <a:chExt cx="6171429" cy="11938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85917" y="7563870"/>
              <a:ext cx="6171429" cy="11938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53144" y="395853"/>
            <a:ext cx="3333554" cy="8247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4421" y="865826"/>
            <a:ext cx="6208156" cy="10947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90359" y="10219933"/>
            <a:ext cx="1795926" cy="69920"/>
            <a:chOff x="4790359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90359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3259" y="1835278"/>
            <a:ext cx="3010549" cy="76188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53811" y="6195760"/>
            <a:ext cx="5004823" cy="72379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055029" y="9057100"/>
            <a:ext cx="13601882" cy="7618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621260" y="4476190"/>
            <a:ext cx="780440" cy="1247783"/>
            <a:chOff x="13621260" y="4476190"/>
            <a:chExt cx="780440" cy="124778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3621260" y="4476190"/>
              <a:ext cx="780440" cy="12477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6657" y="2946884"/>
            <a:ext cx="8869276" cy="6088232"/>
            <a:chOff x="1066657" y="2946884"/>
            <a:chExt cx="8869276" cy="608823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6657" y="2946884"/>
              <a:ext cx="8869276" cy="608823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45638" y="3194153"/>
            <a:ext cx="8682116" cy="263160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97154" y="7655440"/>
            <a:ext cx="10448570" cy="1015847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3144" y="395853"/>
            <a:ext cx="3333554" cy="8247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65826"/>
            <a:ext cx="6208156" cy="10947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90359" y="10219933"/>
            <a:ext cx="1795926" cy="69920"/>
            <a:chOff x="4790359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0359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3735" y="1835278"/>
            <a:ext cx="4853168" cy="76188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8847" y="8914337"/>
            <a:ext cx="5438336" cy="72379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580667" y="9057100"/>
            <a:ext cx="10977522" cy="7618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8575" y="2865890"/>
            <a:ext cx="8782860" cy="5948046"/>
            <a:chOff x="928575" y="2865890"/>
            <a:chExt cx="8782860" cy="59480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8575" y="2865890"/>
              <a:ext cx="8782860" cy="594804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54019" y="2800096"/>
            <a:ext cx="8027058" cy="631585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553587" y="5588274"/>
            <a:ext cx="603673" cy="965164"/>
            <a:chOff x="13553587" y="5588274"/>
            <a:chExt cx="603673" cy="96516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3553587" y="5588274"/>
              <a:ext cx="603673" cy="965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78785" y="2825743"/>
            <a:ext cx="8368951" cy="6111784"/>
            <a:chOff x="9378785" y="2825743"/>
            <a:chExt cx="8368951" cy="611178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78785" y="3143788"/>
              <a:ext cx="8368951" cy="5793739"/>
              <a:chOff x="9378785" y="3143788"/>
              <a:chExt cx="8368951" cy="579373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378785" y="3143788"/>
                <a:ext cx="8368951" cy="5793739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45011" y="7695320"/>
              <a:ext cx="5438336" cy="72379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50366" y="2723699"/>
              <a:ext cx="1459685" cy="95666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50487" y="3359801"/>
              <a:ext cx="6750225" cy="46759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0400" y="6401010"/>
            <a:ext cx="6643201" cy="2740974"/>
            <a:chOff x="1580400" y="6401010"/>
            <a:chExt cx="6643201" cy="274097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8694" y="6784888"/>
              <a:ext cx="6504907" cy="2357095"/>
              <a:chOff x="1718694" y="6784888"/>
              <a:chExt cx="6504907" cy="235709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18694" y="6784888"/>
                <a:ext cx="6504907" cy="2357095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06786" y="8327220"/>
              <a:ext cx="4008079" cy="57964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0576" y="7089066"/>
              <a:ext cx="6575107" cy="199295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50909" y="6298966"/>
              <a:ext cx="1459685" cy="9566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46219" y="8192392"/>
            <a:ext cx="3851831" cy="745136"/>
            <a:chOff x="6946219" y="8192392"/>
            <a:chExt cx="3851831" cy="7451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46219" y="8192392"/>
              <a:ext cx="3851831" cy="74513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53144" y="395853"/>
            <a:ext cx="3333554" cy="8247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24421" y="865826"/>
            <a:ext cx="6208156" cy="109477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13735" y="1835278"/>
            <a:ext cx="4853168" cy="76188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000666" y="10275927"/>
            <a:ext cx="1795926" cy="69920"/>
            <a:chOff x="14000666" y="10275927"/>
            <a:chExt cx="1795926" cy="6992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00666" y="10275927"/>
              <a:ext cx="1795926" cy="699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7961" y="2667598"/>
            <a:ext cx="7025022" cy="3057879"/>
            <a:chOff x="1357961" y="2667598"/>
            <a:chExt cx="7025022" cy="305787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18017" y="3045055"/>
              <a:ext cx="6504907" cy="2680421"/>
              <a:chOff x="1618017" y="3045055"/>
              <a:chExt cx="6504907" cy="268042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18017" y="3045055"/>
                <a:ext cx="6504907" cy="2680421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5273" y="3312952"/>
              <a:ext cx="6465130" cy="210750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44091" y="4835335"/>
              <a:ext cx="3660906" cy="579643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98308" y="2594345"/>
              <a:ext cx="1459685" cy="92786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98419" y="8117590"/>
            <a:ext cx="2783121" cy="94748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776762" y="4520977"/>
            <a:ext cx="3851831" cy="745136"/>
            <a:chOff x="6776762" y="4520977"/>
            <a:chExt cx="3851831" cy="74513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6762" y="4520977"/>
              <a:ext cx="3851831" cy="74513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498419" y="4446175"/>
            <a:ext cx="2347274" cy="947487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28562" y="138660"/>
            <a:ext cx="3851950" cy="19243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38564" y="1148350"/>
            <a:ext cx="3788625" cy="408869"/>
            <a:chOff x="7138564" y="1148350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8564" y="1148350"/>
              <a:ext cx="3788625" cy="4088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17982" y="6972896"/>
            <a:ext cx="4162993" cy="30869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3400" y="6297231"/>
            <a:ext cx="3263205" cy="2870536"/>
            <a:chOff x="963400" y="6297231"/>
            <a:chExt cx="3263205" cy="28705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9563" y="7038296"/>
              <a:ext cx="2206928" cy="224883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926" y="6233756"/>
              <a:ext cx="2264400" cy="86748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30760" y="2147761"/>
            <a:ext cx="3773623" cy="7839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00953" y="2944481"/>
            <a:ext cx="1916955" cy="141075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07520" y="2177666"/>
            <a:ext cx="3571160" cy="7839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88848" y="4790010"/>
            <a:ext cx="3255793" cy="1892350"/>
            <a:chOff x="13488848" y="4790010"/>
            <a:chExt cx="3255793" cy="18923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88848" y="4790010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17812" y="3600157"/>
            <a:ext cx="3255793" cy="1892350"/>
            <a:chOff x="10917812" y="3600157"/>
            <a:chExt cx="3255793" cy="18923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17812" y="3600157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76212" y="4885248"/>
            <a:ext cx="3255793" cy="1892350"/>
            <a:chOff x="8376212" y="4885248"/>
            <a:chExt cx="3255793" cy="18923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76212" y="4885248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02561" y="3545744"/>
            <a:ext cx="3255793" cy="1892350"/>
            <a:chOff x="5802561" y="3545744"/>
            <a:chExt cx="3255793" cy="18923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02561" y="3545744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28911" y="4885248"/>
            <a:ext cx="3255793" cy="1892350"/>
            <a:chOff x="3228911" y="4885248"/>
            <a:chExt cx="3255793" cy="189235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28911" y="4885248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5260" y="3545744"/>
            <a:ext cx="3255793" cy="1892350"/>
            <a:chOff x="655260" y="3545744"/>
            <a:chExt cx="3255793" cy="18923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5260" y="3545744"/>
              <a:ext cx="3255793" cy="189235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52116" y="6233764"/>
            <a:ext cx="3178513" cy="78391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97715" y="6972896"/>
            <a:ext cx="2587414" cy="141075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60430" y="6233764"/>
            <a:ext cx="3817823" cy="78391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20621" y="2243002"/>
            <a:ext cx="3635864" cy="78391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074841" y="2735598"/>
            <a:ext cx="1673913" cy="99172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09011" y="2887106"/>
            <a:ext cx="2889121" cy="1410758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81716" y="395853"/>
            <a:ext cx="3328927" cy="8247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55341"/>
            <a:ext cx="2797038" cy="11052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8960" y="3966698"/>
            <a:ext cx="12694327" cy="44900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1890" y="2429278"/>
            <a:ext cx="16539313" cy="1091077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81716" y="395853"/>
            <a:ext cx="3382817" cy="13447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758283"/>
            <a:ext cx="4409321" cy="408869"/>
            <a:chOff x="13876393" y="758283"/>
            <a:chExt cx="4409321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393" y="758283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21" y="962718"/>
            <a:ext cx="921979" cy="800610"/>
            <a:chOff x="1001821" y="962718"/>
            <a:chExt cx="921979" cy="80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21" y="962718"/>
              <a:ext cx="921979" cy="80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4421" y="855341"/>
            <a:ext cx="2797038" cy="11052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4129" y="2992177"/>
            <a:ext cx="16605121" cy="587333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solidFill>
          <a:srgbClr val="0E1F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11911" y="4096373"/>
            <a:ext cx="7400290" cy="19243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93308" y="5106062"/>
            <a:ext cx="5299098" cy="408869"/>
            <a:chOff x="6493308" y="5106062"/>
            <a:chExt cx="5299098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3308" y="5106062"/>
              <a:ext cx="5299098" cy="4088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2040" y="793727"/>
            <a:ext cx="2643022" cy="10947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41716" y="384424"/>
            <a:ext cx="3532488" cy="9896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6393" y="853521"/>
            <a:ext cx="4409321" cy="408869"/>
            <a:chOff x="13876393" y="853521"/>
            <a:chExt cx="4409321" cy="40886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76393" y="853521"/>
              <a:ext cx="4409321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6800" y="3099493"/>
            <a:ext cx="3811367" cy="4133035"/>
            <a:chOff x="1166800" y="3099493"/>
            <a:chExt cx="3811367" cy="41330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6800" y="3099493"/>
              <a:ext cx="3811367" cy="41330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4649" y="2706462"/>
            <a:ext cx="1256827" cy="1256827"/>
            <a:chOff x="1664649" y="2706462"/>
            <a:chExt cx="1256827" cy="12568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4649" y="2706462"/>
              <a:ext cx="1256827" cy="125682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8717" y="2571807"/>
            <a:ext cx="1445493" cy="166303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33235" y="4238997"/>
            <a:ext cx="2296452" cy="22577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77114" y="3099493"/>
            <a:ext cx="5675267" cy="4133035"/>
            <a:chOff x="4477114" y="3099493"/>
            <a:chExt cx="5675267" cy="41330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77114" y="3099493"/>
              <a:ext cx="5675267" cy="41330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60677" y="2706462"/>
            <a:ext cx="1256827" cy="1256827"/>
            <a:chOff x="5260677" y="2706462"/>
            <a:chExt cx="1256827" cy="125682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260677" y="2706462"/>
              <a:ext cx="1256827" cy="1256827"/>
              <a:chOff x="5260677" y="2706462"/>
              <a:chExt cx="1256827" cy="125682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260677" y="2706462"/>
                <a:ext cx="1256827" cy="125682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14745" y="2571807"/>
              <a:ext cx="1402402" cy="166303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80517" y="4315188"/>
            <a:ext cx="4630828" cy="22577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57391" y="3099493"/>
            <a:ext cx="4711459" cy="4133035"/>
            <a:chOff x="9557391" y="3099493"/>
            <a:chExt cx="4711459" cy="413303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57391" y="3099493"/>
              <a:ext cx="4711459" cy="41330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60001" y="2706462"/>
            <a:ext cx="1256827" cy="1256827"/>
            <a:chOff x="9960001" y="2706462"/>
            <a:chExt cx="1256827" cy="125682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960001" y="2706462"/>
              <a:ext cx="1256827" cy="1256827"/>
              <a:chOff x="9960001" y="2706462"/>
              <a:chExt cx="1256827" cy="125682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960001" y="2706462"/>
                <a:ext cx="1256827" cy="1256827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14069" y="2571807"/>
              <a:ext cx="1414073" cy="16630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758465" y="3099493"/>
            <a:ext cx="3811367" cy="4133035"/>
            <a:chOff x="13758465" y="3099493"/>
            <a:chExt cx="3811367" cy="413303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58465" y="3099493"/>
              <a:ext cx="3811367" cy="413303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77672" y="4448523"/>
            <a:ext cx="2057474" cy="164367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161075" y="2706462"/>
            <a:ext cx="1256827" cy="1256827"/>
            <a:chOff x="14161075" y="2706462"/>
            <a:chExt cx="1256827" cy="125682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161075" y="2706462"/>
              <a:ext cx="1256827" cy="125682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115143" y="2571807"/>
            <a:ext cx="1376368" cy="166304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545112" y="4154474"/>
            <a:ext cx="3237431" cy="22577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8458" y="6687182"/>
            <a:ext cx="4162993" cy="30869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53876" y="6011517"/>
            <a:ext cx="3263205" cy="2864187"/>
            <a:chOff x="1153876" y="6011517"/>
            <a:chExt cx="3263205" cy="28641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0039" y="6752582"/>
              <a:ext cx="2206928" cy="224883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0402" y="5948042"/>
              <a:ext cx="2264400" cy="86748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21236" y="1862047"/>
            <a:ext cx="3773623" cy="78391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91430" y="2658767"/>
            <a:ext cx="1916955" cy="14107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97996" y="1891952"/>
            <a:ext cx="3571160" cy="7839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79324" y="4504296"/>
            <a:ext cx="3255793" cy="1892350"/>
            <a:chOff x="13679324" y="4504296"/>
            <a:chExt cx="3255793" cy="18923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79324" y="4504296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08288" y="3314443"/>
            <a:ext cx="3255793" cy="1892350"/>
            <a:chOff x="11108288" y="3314443"/>
            <a:chExt cx="3255793" cy="18923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08288" y="3314443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66688" y="4599534"/>
            <a:ext cx="3255793" cy="1892350"/>
            <a:chOff x="8566688" y="4599534"/>
            <a:chExt cx="3255793" cy="18923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66688" y="4599534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93038" y="3260030"/>
            <a:ext cx="3255793" cy="1892350"/>
            <a:chOff x="5993038" y="3260030"/>
            <a:chExt cx="3255793" cy="18923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3038" y="3260030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19387" y="4599534"/>
            <a:ext cx="3255793" cy="1892350"/>
            <a:chOff x="3419387" y="4599534"/>
            <a:chExt cx="3255793" cy="189235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19387" y="4599534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5736" y="3260030"/>
            <a:ext cx="3255793" cy="1892350"/>
            <a:chOff x="845736" y="3260030"/>
            <a:chExt cx="3255793" cy="189235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5736" y="3260030"/>
              <a:ext cx="3255793" cy="189235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42592" y="5948049"/>
            <a:ext cx="3178513" cy="7839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88192" y="6687182"/>
            <a:ext cx="2587414" cy="141075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50906" y="5948049"/>
            <a:ext cx="3817823" cy="7839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94725" y="2601392"/>
            <a:ext cx="2889121" cy="141075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265317" y="2413630"/>
            <a:ext cx="1673913" cy="99172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77225" y="1957287"/>
            <a:ext cx="2669735" cy="7839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7502" y="10219933"/>
            <a:ext cx="1795926" cy="69920"/>
            <a:chOff x="5647502" y="10219933"/>
            <a:chExt cx="1795926" cy="699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7502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80784" y="10219933"/>
            <a:ext cx="1795926" cy="69920"/>
            <a:chOff x="13780784" y="10219933"/>
            <a:chExt cx="1795926" cy="699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80784" y="10219933"/>
              <a:ext cx="1795926" cy="699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40360" y="10215794"/>
            <a:ext cx="1795926" cy="69920"/>
            <a:chOff x="14740360" y="10215794"/>
            <a:chExt cx="1795926" cy="699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0360" y="10215794"/>
              <a:ext cx="1795926" cy="6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76964" y="3327468"/>
            <a:ext cx="1443036" cy="1466465"/>
            <a:chOff x="11876964" y="3327468"/>
            <a:chExt cx="1443036" cy="14664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76964" y="3327468"/>
              <a:ext cx="1443036" cy="14664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69317" y="3327468"/>
            <a:ext cx="1577985" cy="1466465"/>
            <a:chOff x="6569317" y="3327468"/>
            <a:chExt cx="1577985" cy="14664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9317" y="3327468"/>
              <a:ext cx="1577985" cy="14664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2214" y="3327468"/>
            <a:ext cx="1786914" cy="1466465"/>
            <a:chOff x="1752214" y="3327468"/>
            <a:chExt cx="1786914" cy="14664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2214" y="3327468"/>
              <a:ext cx="1786914" cy="146646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65796" y="3615535"/>
            <a:ext cx="1115401" cy="98969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23516" y="3634421"/>
            <a:ext cx="1535962" cy="9896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60810" y="3680606"/>
            <a:ext cx="2377084" cy="98969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11726" y="5115653"/>
            <a:ext cx="2825590" cy="32962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88974" y="5134548"/>
            <a:ext cx="2825590" cy="32962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45088" y="5161053"/>
            <a:ext cx="2825590" cy="32962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2040" y="793727"/>
            <a:ext cx="4506559" cy="109477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41718" y="270141"/>
            <a:ext cx="4790326" cy="14468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6393" y="853521"/>
            <a:ext cx="4409321" cy="408869"/>
            <a:chOff x="13876393" y="853521"/>
            <a:chExt cx="4409321" cy="40886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76393" y="853521"/>
              <a:ext cx="4409321" cy="4088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68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69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곽원일</cp:lastModifiedBy>
  <cp:revision>2</cp:revision>
  <dcterms:created xsi:type="dcterms:W3CDTF">2021-09-24T14:18:45Z</dcterms:created>
  <dcterms:modified xsi:type="dcterms:W3CDTF">2021-09-24T05:19:11Z</dcterms:modified>
</cp:coreProperties>
</file>